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12" r:id="rId2"/>
    <p:sldId id="256" r:id="rId3"/>
    <p:sldId id="393" r:id="rId4"/>
    <p:sldId id="300" r:id="rId5"/>
    <p:sldId id="271" r:id="rId6"/>
    <p:sldId id="408" r:id="rId7"/>
    <p:sldId id="280" r:id="rId8"/>
    <p:sldId id="403" r:id="rId9"/>
    <p:sldId id="390" r:id="rId10"/>
    <p:sldId id="407" r:id="rId11"/>
    <p:sldId id="409" r:id="rId12"/>
    <p:sldId id="294" r:id="rId13"/>
    <p:sldId id="350" r:id="rId14"/>
    <p:sldId id="356" r:id="rId15"/>
    <p:sldId id="411" r:id="rId16"/>
    <p:sldId id="385" r:id="rId17"/>
    <p:sldId id="290" r:id="rId18"/>
    <p:sldId id="41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63" d="100"/>
          <a:sy n="63" d="100"/>
        </p:scale>
        <p:origin x="100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2118D-4DE7-4170-C60A-E5A335CF98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529741D-D0ED-994C-138F-9D0D3E3703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795CE49-0A2A-891F-9D54-BF0C1943A56B}"/>
              </a:ext>
            </a:extLst>
          </p:cNvPr>
          <p:cNvSpPr>
            <a:spLocks noGrp="1"/>
          </p:cNvSpPr>
          <p:nvPr>
            <p:ph type="dt" sz="half" idx="10"/>
          </p:nvPr>
        </p:nvSpPr>
        <p:spPr/>
        <p:txBody>
          <a:bodyPr/>
          <a:lstStyle/>
          <a:p>
            <a:fld id="{C17979E5-0B94-406D-BBAF-64E1D3216007}" type="datetimeFigureOut">
              <a:rPr lang="en-US" smtClean="0"/>
              <a:t>1/21/2024</a:t>
            </a:fld>
            <a:endParaRPr lang="en-US"/>
          </a:p>
        </p:txBody>
      </p:sp>
      <p:sp>
        <p:nvSpPr>
          <p:cNvPr id="5" name="Footer Placeholder 4">
            <a:extLst>
              <a:ext uri="{FF2B5EF4-FFF2-40B4-BE49-F238E27FC236}">
                <a16:creationId xmlns:a16="http://schemas.microsoft.com/office/drawing/2014/main" id="{A1FAF341-79BD-3B8E-2757-1C4DA4DBF7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ACCDB9-E8BD-D6FA-F16E-A7F245676334}"/>
              </a:ext>
            </a:extLst>
          </p:cNvPr>
          <p:cNvSpPr>
            <a:spLocks noGrp="1"/>
          </p:cNvSpPr>
          <p:nvPr>
            <p:ph type="sldNum" sz="quarter" idx="12"/>
          </p:nvPr>
        </p:nvSpPr>
        <p:spPr/>
        <p:txBody>
          <a:bodyPr/>
          <a:lstStyle/>
          <a:p>
            <a:fld id="{66994FFD-BDC4-4396-B58A-DC5F95F119E5}" type="slidenum">
              <a:rPr lang="en-US" smtClean="0"/>
              <a:t>‹#›</a:t>
            </a:fld>
            <a:endParaRPr lang="en-US"/>
          </a:p>
        </p:txBody>
      </p:sp>
    </p:spTree>
    <p:extLst>
      <p:ext uri="{BB962C8B-B14F-4D97-AF65-F5344CB8AC3E}">
        <p14:creationId xmlns:p14="http://schemas.microsoft.com/office/powerpoint/2010/main" val="1906221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6661-03D5-A2C7-7D4A-9299D59FD7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596140-0DD1-7EE5-7F41-5261EE9D70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6947E7-C843-1DEF-51C7-F198106F65C0}"/>
              </a:ext>
            </a:extLst>
          </p:cNvPr>
          <p:cNvSpPr>
            <a:spLocks noGrp="1"/>
          </p:cNvSpPr>
          <p:nvPr>
            <p:ph type="dt" sz="half" idx="10"/>
          </p:nvPr>
        </p:nvSpPr>
        <p:spPr/>
        <p:txBody>
          <a:bodyPr/>
          <a:lstStyle/>
          <a:p>
            <a:fld id="{C17979E5-0B94-406D-BBAF-64E1D3216007}" type="datetimeFigureOut">
              <a:rPr lang="en-US" smtClean="0"/>
              <a:t>1/21/2024</a:t>
            </a:fld>
            <a:endParaRPr lang="en-US"/>
          </a:p>
        </p:txBody>
      </p:sp>
      <p:sp>
        <p:nvSpPr>
          <p:cNvPr id="5" name="Footer Placeholder 4">
            <a:extLst>
              <a:ext uri="{FF2B5EF4-FFF2-40B4-BE49-F238E27FC236}">
                <a16:creationId xmlns:a16="http://schemas.microsoft.com/office/drawing/2014/main" id="{58F68787-2D1C-0F12-CF54-E24D49A314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E33C7C-74E1-C6F6-1DFC-65236EB5CF60}"/>
              </a:ext>
            </a:extLst>
          </p:cNvPr>
          <p:cNvSpPr>
            <a:spLocks noGrp="1"/>
          </p:cNvSpPr>
          <p:nvPr>
            <p:ph type="sldNum" sz="quarter" idx="12"/>
          </p:nvPr>
        </p:nvSpPr>
        <p:spPr/>
        <p:txBody>
          <a:bodyPr/>
          <a:lstStyle/>
          <a:p>
            <a:fld id="{66994FFD-BDC4-4396-B58A-DC5F95F119E5}" type="slidenum">
              <a:rPr lang="en-US" smtClean="0"/>
              <a:t>‹#›</a:t>
            </a:fld>
            <a:endParaRPr lang="en-US"/>
          </a:p>
        </p:txBody>
      </p:sp>
    </p:spTree>
    <p:extLst>
      <p:ext uri="{BB962C8B-B14F-4D97-AF65-F5344CB8AC3E}">
        <p14:creationId xmlns:p14="http://schemas.microsoft.com/office/powerpoint/2010/main" val="3486815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720B9-D29F-72EC-552E-1EC3584DA5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8A162E-90B8-8D2F-A397-13B06FBF7AA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CC11C9-8C78-8400-3F47-246AEEF95C0C}"/>
              </a:ext>
            </a:extLst>
          </p:cNvPr>
          <p:cNvSpPr>
            <a:spLocks noGrp="1"/>
          </p:cNvSpPr>
          <p:nvPr>
            <p:ph type="dt" sz="half" idx="10"/>
          </p:nvPr>
        </p:nvSpPr>
        <p:spPr/>
        <p:txBody>
          <a:bodyPr/>
          <a:lstStyle/>
          <a:p>
            <a:fld id="{C17979E5-0B94-406D-BBAF-64E1D3216007}" type="datetimeFigureOut">
              <a:rPr lang="en-US" smtClean="0"/>
              <a:t>1/21/2024</a:t>
            </a:fld>
            <a:endParaRPr lang="en-US"/>
          </a:p>
        </p:txBody>
      </p:sp>
      <p:sp>
        <p:nvSpPr>
          <p:cNvPr id="5" name="Footer Placeholder 4">
            <a:extLst>
              <a:ext uri="{FF2B5EF4-FFF2-40B4-BE49-F238E27FC236}">
                <a16:creationId xmlns:a16="http://schemas.microsoft.com/office/drawing/2014/main" id="{2A082471-DC4F-2359-7B70-EDEB6C5B91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1CD6BB-5DCC-D604-4DB5-071F96F8EA70}"/>
              </a:ext>
            </a:extLst>
          </p:cNvPr>
          <p:cNvSpPr>
            <a:spLocks noGrp="1"/>
          </p:cNvSpPr>
          <p:nvPr>
            <p:ph type="sldNum" sz="quarter" idx="12"/>
          </p:nvPr>
        </p:nvSpPr>
        <p:spPr/>
        <p:txBody>
          <a:bodyPr/>
          <a:lstStyle/>
          <a:p>
            <a:fld id="{66994FFD-BDC4-4396-B58A-DC5F95F119E5}" type="slidenum">
              <a:rPr lang="en-US" smtClean="0"/>
              <a:t>‹#›</a:t>
            </a:fld>
            <a:endParaRPr lang="en-US"/>
          </a:p>
        </p:txBody>
      </p:sp>
    </p:spTree>
    <p:extLst>
      <p:ext uri="{BB962C8B-B14F-4D97-AF65-F5344CB8AC3E}">
        <p14:creationId xmlns:p14="http://schemas.microsoft.com/office/powerpoint/2010/main" val="3632955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2773F-52E1-2548-97EA-5C7BC19F59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7A68D2-53CD-B60D-C820-56BF102CDA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6C26609-BA47-FB6C-1949-CF6279418EE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A0607B-41E2-AAB9-70FB-91705C135F3C}"/>
              </a:ext>
            </a:extLst>
          </p:cNvPr>
          <p:cNvSpPr>
            <a:spLocks noGrp="1"/>
          </p:cNvSpPr>
          <p:nvPr>
            <p:ph type="dt" sz="half" idx="10"/>
          </p:nvPr>
        </p:nvSpPr>
        <p:spPr/>
        <p:txBody>
          <a:bodyPr/>
          <a:lstStyle/>
          <a:p>
            <a:fld id="{C17979E5-0B94-406D-BBAF-64E1D3216007}" type="datetimeFigureOut">
              <a:rPr lang="en-US" smtClean="0"/>
              <a:t>1/21/2024</a:t>
            </a:fld>
            <a:endParaRPr lang="en-US"/>
          </a:p>
        </p:txBody>
      </p:sp>
      <p:sp>
        <p:nvSpPr>
          <p:cNvPr id="6" name="Footer Placeholder 5">
            <a:extLst>
              <a:ext uri="{FF2B5EF4-FFF2-40B4-BE49-F238E27FC236}">
                <a16:creationId xmlns:a16="http://schemas.microsoft.com/office/drawing/2014/main" id="{C3C10CE1-6F57-8686-9388-61B952F2ED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D50717-9E59-3B1B-67D4-A2908C859E65}"/>
              </a:ext>
            </a:extLst>
          </p:cNvPr>
          <p:cNvSpPr>
            <a:spLocks noGrp="1"/>
          </p:cNvSpPr>
          <p:nvPr>
            <p:ph type="sldNum" sz="quarter" idx="12"/>
          </p:nvPr>
        </p:nvSpPr>
        <p:spPr/>
        <p:txBody>
          <a:bodyPr/>
          <a:lstStyle/>
          <a:p>
            <a:fld id="{66994FFD-BDC4-4396-B58A-DC5F95F119E5}" type="slidenum">
              <a:rPr lang="en-US" smtClean="0"/>
              <a:t>‹#›</a:t>
            </a:fld>
            <a:endParaRPr lang="en-US"/>
          </a:p>
        </p:txBody>
      </p:sp>
    </p:spTree>
    <p:extLst>
      <p:ext uri="{BB962C8B-B14F-4D97-AF65-F5344CB8AC3E}">
        <p14:creationId xmlns:p14="http://schemas.microsoft.com/office/powerpoint/2010/main" val="622954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FF3EF-15CE-74D1-4C7C-5BEEC832230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C15896-5368-16F6-54A3-F456DE829B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4A88255-7B85-F689-A1F8-A8CE04C523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7BD2F0C-B85E-D48C-65D3-8FA25DFB97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15F292-7006-2935-18DD-BD3A3427071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3D2AE5-11BA-3E31-B60C-A105797971E3}"/>
              </a:ext>
            </a:extLst>
          </p:cNvPr>
          <p:cNvSpPr>
            <a:spLocks noGrp="1"/>
          </p:cNvSpPr>
          <p:nvPr>
            <p:ph type="dt" sz="half" idx="10"/>
          </p:nvPr>
        </p:nvSpPr>
        <p:spPr/>
        <p:txBody>
          <a:bodyPr/>
          <a:lstStyle/>
          <a:p>
            <a:fld id="{C17979E5-0B94-406D-BBAF-64E1D3216007}" type="datetimeFigureOut">
              <a:rPr lang="en-US" smtClean="0"/>
              <a:t>1/21/2024</a:t>
            </a:fld>
            <a:endParaRPr lang="en-US"/>
          </a:p>
        </p:txBody>
      </p:sp>
      <p:sp>
        <p:nvSpPr>
          <p:cNvPr id="8" name="Footer Placeholder 7">
            <a:extLst>
              <a:ext uri="{FF2B5EF4-FFF2-40B4-BE49-F238E27FC236}">
                <a16:creationId xmlns:a16="http://schemas.microsoft.com/office/drawing/2014/main" id="{3B0AA07D-E275-3C7F-CBA1-EEF40FE48B0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7221AC-6E8F-586D-9FCB-4D03DDC78185}"/>
              </a:ext>
            </a:extLst>
          </p:cNvPr>
          <p:cNvSpPr>
            <a:spLocks noGrp="1"/>
          </p:cNvSpPr>
          <p:nvPr>
            <p:ph type="sldNum" sz="quarter" idx="12"/>
          </p:nvPr>
        </p:nvSpPr>
        <p:spPr/>
        <p:txBody>
          <a:bodyPr/>
          <a:lstStyle/>
          <a:p>
            <a:fld id="{66994FFD-BDC4-4396-B58A-DC5F95F119E5}" type="slidenum">
              <a:rPr lang="en-US" smtClean="0"/>
              <a:t>‹#›</a:t>
            </a:fld>
            <a:endParaRPr lang="en-US"/>
          </a:p>
        </p:txBody>
      </p:sp>
    </p:spTree>
    <p:extLst>
      <p:ext uri="{BB962C8B-B14F-4D97-AF65-F5344CB8AC3E}">
        <p14:creationId xmlns:p14="http://schemas.microsoft.com/office/powerpoint/2010/main" val="2609527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5B167-7350-5ECE-2F20-C6C3CD9DD56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D5C421D-BC4A-55E8-E0F3-B3E882072186}"/>
              </a:ext>
            </a:extLst>
          </p:cNvPr>
          <p:cNvSpPr>
            <a:spLocks noGrp="1"/>
          </p:cNvSpPr>
          <p:nvPr>
            <p:ph type="dt" sz="half" idx="10"/>
          </p:nvPr>
        </p:nvSpPr>
        <p:spPr/>
        <p:txBody>
          <a:bodyPr/>
          <a:lstStyle/>
          <a:p>
            <a:fld id="{C17979E5-0B94-406D-BBAF-64E1D3216007}" type="datetimeFigureOut">
              <a:rPr lang="en-US" smtClean="0"/>
              <a:t>1/21/2024</a:t>
            </a:fld>
            <a:endParaRPr lang="en-US"/>
          </a:p>
        </p:txBody>
      </p:sp>
      <p:sp>
        <p:nvSpPr>
          <p:cNvPr id="4" name="Footer Placeholder 3">
            <a:extLst>
              <a:ext uri="{FF2B5EF4-FFF2-40B4-BE49-F238E27FC236}">
                <a16:creationId xmlns:a16="http://schemas.microsoft.com/office/drawing/2014/main" id="{F900DCD3-3FB2-DCE6-3DF3-7F2C012CA98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F510017-BC73-6B12-D660-B9A23F32D04E}"/>
              </a:ext>
            </a:extLst>
          </p:cNvPr>
          <p:cNvSpPr>
            <a:spLocks noGrp="1"/>
          </p:cNvSpPr>
          <p:nvPr>
            <p:ph type="sldNum" sz="quarter" idx="12"/>
          </p:nvPr>
        </p:nvSpPr>
        <p:spPr/>
        <p:txBody>
          <a:bodyPr/>
          <a:lstStyle/>
          <a:p>
            <a:fld id="{66994FFD-BDC4-4396-B58A-DC5F95F119E5}" type="slidenum">
              <a:rPr lang="en-US" smtClean="0"/>
              <a:t>‹#›</a:t>
            </a:fld>
            <a:endParaRPr lang="en-US"/>
          </a:p>
        </p:txBody>
      </p:sp>
    </p:spTree>
    <p:extLst>
      <p:ext uri="{BB962C8B-B14F-4D97-AF65-F5344CB8AC3E}">
        <p14:creationId xmlns:p14="http://schemas.microsoft.com/office/powerpoint/2010/main" val="72241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425FE5-1D42-6E4C-8376-D7515A13967A}"/>
              </a:ext>
            </a:extLst>
          </p:cNvPr>
          <p:cNvSpPr>
            <a:spLocks noGrp="1"/>
          </p:cNvSpPr>
          <p:nvPr>
            <p:ph type="dt" sz="half" idx="10"/>
          </p:nvPr>
        </p:nvSpPr>
        <p:spPr/>
        <p:txBody>
          <a:bodyPr/>
          <a:lstStyle/>
          <a:p>
            <a:fld id="{C17979E5-0B94-406D-BBAF-64E1D3216007}" type="datetimeFigureOut">
              <a:rPr lang="en-US" smtClean="0"/>
              <a:t>1/21/2024</a:t>
            </a:fld>
            <a:endParaRPr lang="en-US"/>
          </a:p>
        </p:txBody>
      </p:sp>
      <p:sp>
        <p:nvSpPr>
          <p:cNvPr id="3" name="Footer Placeholder 2">
            <a:extLst>
              <a:ext uri="{FF2B5EF4-FFF2-40B4-BE49-F238E27FC236}">
                <a16:creationId xmlns:a16="http://schemas.microsoft.com/office/drawing/2014/main" id="{D5FF4D62-03D5-25F3-1E71-2FEE5DFEE2B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A817068-037B-EBFC-2E4D-C132D7210C9F}"/>
              </a:ext>
            </a:extLst>
          </p:cNvPr>
          <p:cNvSpPr>
            <a:spLocks noGrp="1"/>
          </p:cNvSpPr>
          <p:nvPr>
            <p:ph type="sldNum" sz="quarter" idx="12"/>
          </p:nvPr>
        </p:nvSpPr>
        <p:spPr/>
        <p:txBody>
          <a:bodyPr/>
          <a:lstStyle/>
          <a:p>
            <a:fld id="{66994FFD-BDC4-4396-B58A-DC5F95F119E5}" type="slidenum">
              <a:rPr lang="en-US" smtClean="0"/>
              <a:t>‹#›</a:t>
            </a:fld>
            <a:endParaRPr lang="en-US"/>
          </a:p>
        </p:txBody>
      </p:sp>
    </p:spTree>
    <p:extLst>
      <p:ext uri="{BB962C8B-B14F-4D97-AF65-F5344CB8AC3E}">
        <p14:creationId xmlns:p14="http://schemas.microsoft.com/office/powerpoint/2010/main" val="1880628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BB609-04CD-DBA8-9DAF-075B566721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965BB0C-2CA2-44DC-74A2-5B19073C80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3430690-5E05-B36A-A7BB-3E04EAC125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FF1357-64CA-AA78-176E-E9539E866247}"/>
              </a:ext>
            </a:extLst>
          </p:cNvPr>
          <p:cNvSpPr>
            <a:spLocks noGrp="1"/>
          </p:cNvSpPr>
          <p:nvPr>
            <p:ph type="dt" sz="half" idx="10"/>
          </p:nvPr>
        </p:nvSpPr>
        <p:spPr/>
        <p:txBody>
          <a:bodyPr/>
          <a:lstStyle/>
          <a:p>
            <a:fld id="{C17979E5-0B94-406D-BBAF-64E1D3216007}" type="datetimeFigureOut">
              <a:rPr lang="en-US" smtClean="0"/>
              <a:t>1/21/2024</a:t>
            </a:fld>
            <a:endParaRPr lang="en-US"/>
          </a:p>
        </p:txBody>
      </p:sp>
      <p:sp>
        <p:nvSpPr>
          <p:cNvPr id="6" name="Footer Placeholder 5">
            <a:extLst>
              <a:ext uri="{FF2B5EF4-FFF2-40B4-BE49-F238E27FC236}">
                <a16:creationId xmlns:a16="http://schemas.microsoft.com/office/drawing/2014/main" id="{7E8592A6-7B2C-7297-F27F-5A984F352F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CC0B17-1D6E-D27E-71E4-947FDACE1407}"/>
              </a:ext>
            </a:extLst>
          </p:cNvPr>
          <p:cNvSpPr>
            <a:spLocks noGrp="1"/>
          </p:cNvSpPr>
          <p:nvPr>
            <p:ph type="sldNum" sz="quarter" idx="12"/>
          </p:nvPr>
        </p:nvSpPr>
        <p:spPr/>
        <p:txBody>
          <a:bodyPr/>
          <a:lstStyle/>
          <a:p>
            <a:fld id="{66994FFD-BDC4-4396-B58A-DC5F95F119E5}" type="slidenum">
              <a:rPr lang="en-US" smtClean="0"/>
              <a:t>‹#›</a:t>
            </a:fld>
            <a:endParaRPr lang="en-US"/>
          </a:p>
        </p:txBody>
      </p:sp>
    </p:spTree>
    <p:extLst>
      <p:ext uri="{BB962C8B-B14F-4D97-AF65-F5344CB8AC3E}">
        <p14:creationId xmlns:p14="http://schemas.microsoft.com/office/powerpoint/2010/main" val="288883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72888-C060-547C-1AAB-092B79DB7C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2EE7A4A-5C12-644B-9CC4-54C557CCE5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EA3853B-8FB8-392E-1F2C-A77C3EEE0B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61688E-2A94-D856-3DCE-F217894D9721}"/>
              </a:ext>
            </a:extLst>
          </p:cNvPr>
          <p:cNvSpPr>
            <a:spLocks noGrp="1"/>
          </p:cNvSpPr>
          <p:nvPr>
            <p:ph type="dt" sz="half" idx="10"/>
          </p:nvPr>
        </p:nvSpPr>
        <p:spPr/>
        <p:txBody>
          <a:bodyPr/>
          <a:lstStyle/>
          <a:p>
            <a:fld id="{C17979E5-0B94-406D-BBAF-64E1D3216007}" type="datetimeFigureOut">
              <a:rPr lang="en-US" smtClean="0"/>
              <a:t>1/21/2024</a:t>
            </a:fld>
            <a:endParaRPr lang="en-US"/>
          </a:p>
        </p:txBody>
      </p:sp>
      <p:sp>
        <p:nvSpPr>
          <p:cNvPr id="6" name="Footer Placeholder 5">
            <a:extLst>
              <a:ext uri="{FF2B5EF4-FFF2-40B4-BE49-F238E27FC236}">
                <a16:creationId xmlns:a16="http://schemas.microsoft.com/office/drawing/2014/main" id="{B70658DB-30AC-EC93-D360-73FC9B9AB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CEF8A7-48EF-6563-F814-005171FA3BDB}"/>
              </a:ext>
            </a:extLst>
          </p:cNvPr>
          <p:cNvSpPr>
            <a:spLocks noGrp="1"/>
          </p:cNvSpPr>
          <p:nvPr>
            <p:ph type="sldNum" sz="quarter" idx="12"/>
          </p:nvPr>
        </p:nvSpPr>
        <p:spPr/>
        <p:txBody>
          <a:bodyPr/>
          <a:lstStyle/>
          <a:p>
            <a:fld id="{66994FFD-BDC4-4396-B58A-DC5F95F119E5}" type="slidenum">
              <a:rPr lang="en-US" smtClean="0"/>
              <a:t>‹#›</a:t>
            </a:fld>
            <a:endParaRPr lang="en-US"/>
          </a:p>
        </p:txBody>
      </p:sp>
    </p:spTree>
    <p:extLst>
      <p:ext uri="{BB962C8B-B14F-4D97-AF65-F5344CB8AC3E}">
        <p14:creationId xmlns:p14="http://schemas.microsoft.com/office/powerpoint/2010/main" val="3926713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74C51-239D-14FD-AFD1-614E859256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65D36F7-8822-9E42-AFF4-C8BE8C14C17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D86DF2-2D97-50AE-FF48-E536819DBFC1}"/>
              </a:ext>
            </a:extLst>
          </p:cNvPr>
          <p:cNvSpPr>
            <a:spLocks noGrp="1"/>
          </p:cNvSpPr>
          <p:nvPr>
            <p:ph type="dt" sz="half" idx="10"/>
          </p:nvPr>
        </p:nvSpPr>
        <p:spPr/>
        <p:txBody>
          <a:bodyPr/>
          <a:lstStyle/>
          <a:p>
            <a:fld id="{C17979E5-0B94-406D-BBAF-64E1D3216007}" type="datetimeFigureOut">
              <a:rPr lang="en-US" smtClean="0"/>
              <a:t>1/21/2024</a:t>
            </a:fld>
            <a:endParaRPr lang="en-US"/>
          </a:p>
        </p:txBody>
      </p:sp>
      <p:sp>
        <p:nvSpPr>
          <p:cNvPr id="5" name="Footer Placeholder 4">
            <a:extLst>
              <a:ext uri="{FF2B5EF4-FFF2-40B4-BE49-F238E27FC236}">
                <a16:creationId xmlns:a16="http://schemas.microsoft.com/office/drawing/2014/main" id="{E995BF62-2B6D-994B-3BB1-9585C1064A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84CFD3-57A5-A92C-FE7A-CC1317FBB642}"/>
              </a:ext>
            </a:extLst>
          </p:cNvPr>
          <p:cNvSpPr>
            <a:spLocks noGrp="1"/>
          </p:cNvSpPr>
          <p:nvPr>
            <p:ph type="sldNum" sz="quarter" idx="12"/>
          </p:nvPr>
        </p:nvSpPr>
        <p:spPr/>
        <p:txBody>
          <a:bodyPr/>
          <a:lstStyle/>
          <a:p>
            <a:fld id="{66994FFD-BDC4-4396-B58A-DC5F95F119E5}" type="slidenum">
              <a:rPr lang="en-US" smtClean="0"/>
              <a:t>‹#›</a:t>
            </a:fld>
            <a:endParaRPr lang="en-US"/>
          </a:p>
        </p:txBody>
      </p:sp>
    </p:spTree>
    <p:extLst>
      <p:ext uri="{BB962C8B-B14F-4D97-AF65-F5344CB8AC3E}">
        <p14:creationId xmlns:p14="http://schemas.microsoft.com/office/powerpoint/2010/main" val="1440496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93C965-C489-544A-10AD-585E6B987BD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9A8BC9-E36A-D47B-C49F-4A83E3E6E10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A8B45D-1E46-7FFD-7B07-117FAF477506}"/>
              </a:ext>
            </a:extLst>
          </p:cNvPr>
          <p:cNvSpPr>
            <a:spLocks noGrp="1"/>
          </p:cNvSpPr>
          <p:nvPr>
            <p:ph type="dt" sz="half" idx="10"/>
          </p:nvPr>
        </p:nvSpPr>
        <p:spPr/>
        <p:txBody>
          <a:bodyPr/>
          <a:lstStyle/>
          <a:p>
            <a:fld id="{C17979E5-0B94-406D-BBAF-64E1D3216007}" type="datetimeFigureOut">
              <a:rPr lang="en-US" smtClean="0"/>
              <a:t>1/21/2024</a:t>
            </a:fld>
            <a:endParaRPr lang="en-US"/>
          </a:p>
        </p:txBody>
      </p:sp>
      <p:sp>
        <p:nvSpPr>
          <p:cNvPr id="5" name="Footer Placeholder 4">
            <a:extLst>
              <a:ext uri="{FF2B5EF4-FFF2-40B4-BE49-F238E27FC236}">
                <a16:creationId xmlns:a16="http://schemas.microsoft.com/office/drawing/2014/main" id="{7B06185F-A819-EE3E-CC20-E7F8607D1E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B5F609-B202-5557-58EF-E29C80797403}"/>
              </a:ext>
            </a:extLst>
          </p:cNvPr>
          <p:cNvSpPr>
            <a:spLocks noGrp="1"/>
          </p:cNvSpPr>
          <p:nvPr>
            <p:ph type="sldNum" sz="quarter" idx="12"/>
          </p:nvPr>
        </p:nvSpPr>
        <p:spPr/>
        <p:txBody>
          <a:bodyPr/>
          <a:lstStyle/>
          <a:p>
            <a:fld id="{66994FFD-BDC4-4396-B58A-DC5F95F119E5}" type="slidenum">
              <a:rPr lang="en-US" smtClean="0"/>
              <a:t>‹#›</a:t>
            </a:fld>
            <a:endParaRPr lang="en-US"/>
          </a:p>
        </p:txBody>
      </p:sp>
    </p:spTree>
    <p:extLst>
      <p:ext uri="{BB962C8B-B14F-4D97-AF65-F5344CB8AC3E}">
        <p14:creationId xmlns:p14="http://schemas.microsoft.com/office/powerpoint/2010/main" val="3198441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4044D2-CBBF-7596-6B05-A0741CA9A0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0A175D-FC69-B17E-A929-7AF631F38F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2D38CD-C9C2-4776-4995-582B47DCC8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17979E5-0B94-406D-BBAF-64E1D3216007}" type="datetimeFigureOut">
              <a:rPr lang="en-US" smtClean="0"/>
              <a:t>1/21/2024</a:t>
            </a:fld>
            <a:endParaRPr lang="en-US"/>
          </a:p>
        </p:txBody>
      </p:sp>
      <p:sp>
        <p:nvSpPr>
          <p:cNvPr id="5" name="Footer Placeholder 4">
            <a:extLst>
              <a:ext uri="{FF2B5EF4-FFF2-40B4-BE49-F238E27FC236}">
                <a16:creationId xmlns:a16="http://schemas.microsoft.com/office/drawing/2014/main" id="{C53FFD2D-F199-D105-CC9A-4AD195C31F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D6806D2-5700-C91A-D73D-A8D32D9542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6994FFD-BDC4-4396-B58A-DC5F95F119E5}" type="slidenum">
              <a:rPr lang="en-US" smtClean="0"/>
              <a:t>‹#›</a:t>
            </a:fld>
            <a:endParaRPr lang="en-US"/>
          </a:p>
        </p:txBody>
      </p:sp>
    </p:spTree>
    <p:extLst>
      <p:ext uri="{BB962C8B-B14F-4D97-AF65-F5344CB8AC3E}">
        <p14:creationId xmlns:p14="http://schemas.microsoft.com/office/powerpoint/2010/main" val="6688916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1.xml"/><Relationship Id="rId5" Type="http://schemas.microsoft.com/office/2007/relationships/hdphoto" Target="../media/hdphoto6.wdp"/><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0.png"/><Relationship Id="rId1" Type="http://schemas.openxmlformats.org/officeDocument/2006/relationships/slideLayout" Target="../slideLayouts/slideLayout1.xml"/><Relationship Id="rId5" Type="http://schemas.microsoft.com/office/2007/relationships/hdphoto" Target="../media/hdphoto6.wdp"/><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4.png"/><Relationship Id="rId1" Type="http://schemas.openxmlformats.org/officeDocument/2006/relationships/slideLayout" Target="../slideLayouts/slideLayout1.xml"/><Relationship Id="rId5" Type="http://schemas.microsoft.com/office/2007/relationships/hdphoto" Target="../media/hdphoto8.wdp"/><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8.png"/><Relationship Id="rId1" Type="http://schemas.openxmlformats.org/officeDocument/2006/relationships/slideLayout" Target="../slideLayouts/slideLayout7.xml"/><Relationship Id="rId5" Type="http://schemas.microsoft.com/office/2007/relationships/hdphoto" Target="../media/hdphoto12.wdp"/><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2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in a red shirt&#10;&#10;Description automatically generated">
            <a:extLst>
              <a:ext uri="{FF2B5EF4-FFF2-40B4-BE49-F238E27FC236}">
                <a16:creationId xmlns:a16="http://schemas.microsoft.com/office/drawing/2014/main" id="{53368ADC-7CA0-BC04-52F0-78869B014C93}"/>
              </a:ext>
            </a:extLst>
          </p:cNvPr>
          <p:cNvPicPr>
            <a:picLocks noChangeAspect="1"/>
          </p:cNvPicPr>
          <p:nvPr/>
        </p:nvPicPr>
        <p:blipFill rotWithShape="1">
          <a:blip r:embed="rId2">
            <a:extLst>
              <a:ext uri="{28A0092B-C50C-407E-A947-70E740481C1C}">
                <a14:useLocalDpi xmlns:a14="http://schemas.microsoft.com/office/drawing/2010/main" val="0"/>
              </a:ext>
            </a:extLst>
          </a:blip>
          <a:srcRect l="28814"/>
          <a:stretch/>
        </p:blipFill>
        <p:spPr>
          <a:xfrm>
            <a:off x="0" y="1798336"/>
            <a:ext cx="6533769" cy="5059664"/>
          </a:xfrm>
          <a:prstGeom prst="rect">
            <a:avLst/>
          </a:prstGeom>
        </p:spPr>
      </p:pic>
      <p:pic>
        <p:nvPicPr>
          <p:cNvPr id="7" name="Picture 6" descr="A person smiling at the camera&#10;&#10;Description automatically generated">
            <a:extLst>
              <a:ext uri="{FF2B5EF4-FFF2-40B4-BE49-F238E27FC236}">
                <a16:creationId xmlns:a16="http://schemas.microsoft.com/office/drawing/2014/main" id="{B4A98CAF-C0F0-C87F-96CB-D3F6260AC6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7303" y="0"/>
            <a:ext cx="7044697" cy="3883389"/>
          </a:xfrm>
          <a:prstGeom prst="rect">
            <a:avLst/>
          </a:prstGeom>
        </p:spPr>
      </p:pic>
      <p:sp>
        <p:nvSpPr>
          <p:cNvPr id="8" name="CaixaDeTexto 9">
            <a:extLst>
              <a:ext uri="{FF2B5EF4-FFF2-40B4-BE49-F238E27FC236}">
                <a16:creationId xmlns:a16="http://schemas.microsoft.com/office/drawing/2014/main" id="{DEBFBE2D-E5FC-F4E5-FB8B-C73F1F346196}"/>
              </a:ext>
            </a:extLst>
          </p:cNvPr>
          <p:cNvSpPr txBox="1"/>
          <p:nvPr/>
        </p:nvSpPr>
        <p:spPr>
          <a:xfrm>
            <a:off x="612181" y="391337"/>
            <a:ext cx="3136859" cy="1015663"/>
          </a:xfrm>
          <a:prstGeom prst="rect">
            <a:avLst/>
          </a:prstGeom>
          <a:noFill/>
        </p:spPr>
        <p:txBody>
          <a:bodyPr wrap="square">
            <a:spAutoFit/>
            <a:scene3d>
              <a:camera prst="orthographicFront"/>
              <a:lightRig rig="chilly" dir="t"/>
            </a:scene3d>
            <a:sp3d extrusionH="120650" prstMaterial="plastic">
              <a:bevelT w="38100" h="38100"/>
              <a:bevelB w="38100" h="38100"/>
            </a:sp3d>
          </a:bodyPr>
          <a:lstStyle/>
          <a:p>
            <a:pPr algn="ctr">
              <a:buClr>
                <a:srgbClr val="00B0F0"/>
              </a:buClr>
              <a:buSzPct val="74000"/>
            </a:pPr>
            <a:r>
              <a:rPr lang="pt-BR" sz="6000" b="1" dirty="0">
                <a:ln>
                  <a:gradFill>
                    <a:gsLst>
                      <a:gs pos="0">
                        <a:schemeClr val="accent1">
                          <a:lumMod val="5000"/>
                          <a:lumOff val="95000"/>
                        </a:schemeClr>
                      </a:gs>
                      <a:gs pos="54000">
                        <a:srgbClr val="C660DA"/>
                      </a:gs>
                      <a:gs pos="100000">
                        <a:schemeClr val="accent1">
                          <a:lumMod val="30000"/>
                          <a:lumOff val="70000"/>
                        </a:schemeClr>
                      </a:gs>
                    </a:gsLst>
                    <a:lin ang="5400000" scaled="1"/>
                  </a:gradFill>
                </a:ln>
                <a:gradFill flip="none" rotWithShape="1">
                  <a:gsLst>
                    <a:gs pos="21000">
                      <a:srgbClr val="2B21FB"/>
                    </a:gs>
                    <a:gs pos="85321">
                      <a:srgbClr val="E010C7"/>
                    </a:gs>
                    <a:gs pos="51000">
                      <a:schemeClr val="bg1"/>
                    </a:gs>
                  </a:gsLst>
                  <a:lin ang="2700000" scaled="1"/>
                  <a:tileRect/>
                </a:gradFill>
                <a:effectLst>
                  <a:outerShdw blurRad="50800" dist="63500" dir="6120000" sx="102000" sy="102000" algn="ctr" rotWithShape="0">
                    <a:schemeClr val="tx1"/>
                  </a:outerShdw>
                </a:effectLst>
                <a:latin typeface="HeyMagnolia" panose="02000507000000020004" pitchFamily="2" charset="0"/>
                <a:ea typeface="Kigelia" panose="020B0502040204020203" pitchFamily="34" charset="0"/>
                <a:cs typeface="Kigelia" panose="020B0502040204020203" pitchFamily="34" charset="0"/>
              </a:rPr>
              <a:t>2003</a:t>
            </a:r>
          </a:p>
        </p:txBody>
      </p:sp>
    </p:spTree>
    <p:extLst>
      <p:ext uri="{BB962C8B-B14F-4D97-AF65-F5344CB8AC3E}">
        <p14:creationId xmlns:p14="http://schemas.microsoft.com/office/powerpoint/2010/main" val="1488150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7C59E-E108-2F51-11CB-BEE9E78D8758}"/>
              </a:ext>
            </a:extLst>
          </p:cNvPr>
          <p:cNvSpPr>
            <a:spLocks noGrp="1"/>
          </p:cNvSpPr>
          <p:nvPr>
            <p:ph type="ctrTitle"/>
          </p:nvPr>
        </p:nvSpPr>
        <p:spPr/>
        <p:txBody>
          <a:bodyPr/>
          <a:lstStyle/>
          <a:p>
            <a:r>
              <a:rPr lang="pt-BR" dirty="0"/>
              <a:t>Case 1</a:t>
            </a:r>
            <a:endParaRPr lang="en-US" dirty="0"/>
          </a:p>
        </p:txBody>
      </p:sp>
    </p:spTree>
    <p:extLst>
      <p:ext uri="{BB962C8B-B14F-4D97-AF65-F5344CB8AC3E}">
        <p14:creationId xmlns:p14="http://schemas.microsoft.com/office/powerpoint/2010/main" val="1968740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1A08544-F144-5CC3-A877-17035DFF840B}"/>
              </a:ext>
            </a:extLst>
          </p:cNvPr>
          <p:cNvSpPr/>
          <p:nvPr/>
        </p:nvSpPr>
        <p:spPr>
          <a:xfrm>
            <a:off x="0" y="0"/>
            <a:ext cx="1219200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aixaDeTexto 9">
            <a:extLst>
              <a:ext uri="{FF2B5EF4-FFF2-40B4-BE49-F238E27FC236}">
                <a16:creationId xmlns:a16="http://schemas.microsoft.com/office/drawing/2014/main" id="{61E7D945-3932-A5F5-82B1-CE3E9B913FD7}"/>
              </a:ext>
            </a:extLst>
          </p:cNvPr>
          <p:cNvSpPr txBox="1"/>
          <p:nvPr/>
        </p:nvSpPr>
        <p:spPr>
          <a:xfrm>
            <a:off x="-1003259" y="43797"/>
            <a:ext cx="10227384" cy="1015663"/>
          </a:xfrm>
          <a:prstGeom prst="rect">
            <a:avLst/>
          </a:prstGeom>
          <a:noFill/>
        </p:spPr>
        <p:txBody>
          <a:bodyPr wrap="square">
            <a:spAutoFit/>
            <a:scene3d>
              <a:camera prst="orthographicFront"/>
              <a:lightRig rig="chilly" dir="t"/>
            </a:scene3d>
            <a:sp3d extrusionH="120650" prstMaterial="plastic">
              <a:bevelT w="38100" h="38100"/>
              <a:bevelB w="38100" h="38100"/>
            </a:sp3d>
          </a:bodyPr>
          <a:lstStyle/>
          <a:p>
            <a:pPr algn="ctr">
              <a:buClr>
                <a:srgbClr val="00B0F0"/>
              </a:buClr>
              <a:buSzPct val="74000"/>
            </a:pPr>
            <a:r>
              <a:rPr lang="pt-BR" sz="6000" b="1" dirty="0" err="1">
                <a:ln>
                  <a:gradFill>
                    <a:gsLst>
                      <a:gs pos="0">
                        <a:schemeClr val="accent1">
                          <a:lumMod val="5000"/>
                          <a:lumOff val="95000"/>
                        </a:schemeClr>
                      </a:gs>
                      <a:gs pos="54000">
                        <a:srgbClr val="C660DA"/>
                      </a:gs>
                      <a:gs pos="100000">
                        <a:schemeClr val="accent1">
                          <a:lumMod val="30000"/>
                          <a:lumOff val="70000"/>
                        </a:schemeClr>
                      </a:gs>
                    </a:gsLst>
                    <a:lin ang="5400000" scaled="1"/>
                  </a:gradFill>
                </a:ln>
                <a:gradFill flip="none" rotWithShape="1">
                  <a:gsLst>
                    <a:gs pos="21000">
                      <a:srgbClr val="2B21FB"/>
                    </a:gs>
                    <a:gs pos="85321">
                      <a:srgbClr val="E010C7"/>
                    </a:gs>
                    <a:gs pos="51000">
                      <a:schemeClr val="bg1"/>
                    </a:gs>
                  </a:gsLst>
                  <a:lin ang="2700000" scaled="1"/>
                  <a:tileRect/>
                </a:gradFill>
                <a:effectLst>
                  <a:outerShdw blurRad="50800" dist="63500" dir="6120000" sx="102000" sy="102000" algn="ctr" rotWithShape="0">
                    <a:schemeClr val="tx1"/>
                  </a:outerShdw>
                </a:effectLst>
                <a:latin typeface="HeyMagnolia" panose="02000507000000020004" pitchFamily="2" charset="0"/>
                <a:ea typeface="Kigelia" panose="020B0502040204020203" pitchFamily="34" charset="0"/>
                <a:cs typeface="Kigelia" panose="020B0502040204020203" pitchFamily="34" charset="0"/>
              </a:rPr>
              <a:t>Mom</a:t>
            </a:r>
            <a:r>
              <a:rPr lang="pt-BR" sz="6000" b="1" dirty="0">
                <a:ln>
                  <a:gradFill>
                    <a:gsLst>
                      <a:gs pos="0">
                        <a:schemeClr val="accent1">
                          <a:lumMod val="5000"/>
                          <a:lumOff val="95000"/>
                        </a:schemeClr>
                      </a:gs>
                      <a:gs pos="54000">
                        <a:srgbClr val="C660DA"/>
                      </a:gs>
                      <a:gs pos="100000">
                        <a:schemeClr val="accent1">
                          <a:lumMod val="30000"/>
                          <a:lumOff val="70000"/>
                        </a:schemeClr>
                      </a:gs>
                    </a:gsLst>
                    <a:lin ang="5400000" scaled="1"/>
                  </a:gradFill>
                </a:ln>
                <a:gradFill flip="none" rotWithShape="1">
                  <a:gsLst>
                    <a:gs pos="21000">
                      <a:srgbClr val="2B21FB"/>
                    </a:gs>
                    <a:gs pos="85321">
                      <a:srgbClr val="E010C7"/>
                    </a:gs>
                    <a:gs pos="51000">
                      <a:schemeClr val="bg1"/>
                    </a:gs>
                  </a:gsLst>
                  <a:lin ang="2700000" scaled="1"/>
                  <a:tileRect/>
                </a:gradFill>
                <a:effectLst>
                  <a:outerShdw blurRad="50800" dist="63500" dir="6120000" sx="102000" sy="102000" algn="ctr" rotWithShape="0">
                    <a:schemeClr val="tx1"/>
                  </a:outerShdw>
                </a:effectLst>
                <a:latin typeface="HeyMagnolia" panose="02000507000000020004" pitchFamily="2" charset="0"/>
                <a:ea typeface="Kigelia" panose="020B0502040204020203" pitchFamily="34" charset="0"/>
                <a:cs typeface="Kigelia" panose="020B0502040204020203" pitchFamily="34" charset="0"/>
              </a:rPr>
              <a:t> </a:t>
            </a:r>
            <a:r>
              <a:rPr lang="pt-BR" sz="6000" b="1" dirty="0" err="1">
                <a:ln>
                  <a:gradFill>
                    <a:gsLst>
                      <a:gs pos="0">
                        <a:schemeClr val="accent1">
                          <a:lumMod val="5000"/>
                          <a:lumOff val="95000"/>
                        </a:schemeClr>
                      </a:gs>
                      <a:gs pos="54000">
                        <a:srgbClr val="C660DA"/>
                      </a:gs>
                      <a:gs pos="100000">
                        <a:schemeClr val="accent1">
                          <a:lumMod val="30000"/>
                          <a:lumOff val="70000"/>
                        </a:schemeClr>
                      </a:gs>
                    </a:gsLst>
                    <a:lin ang="5400000" scaled="1"/>
                  </a:gradFill>
                </a:ln>
                <a:gradFill flip="none" rotWithShape="1">
                  <a:gsLst>
                    <a:gs pos="21000">
                      <a:srgbClr val="2B21FB"/>
                    </a:gs>
                    <a:gs pos="85321">
                      <a:srgbClr val="E010C7"/>
                    </a:gs>
                    <a:gs pos="51000">
                      <a:schemeClr val="bg1"/>
                    </a:gs>
                  </a:gsLst>
                  <a:lin ang="2700000" scaled="1"/>
                  <a:tileRect/>
                </a:gradFill>
                <a:effectLst>
                  <a:outerShdw blurRad="50800" dist="63500" dir="6120000" sx="102000" sy="102000" algn="ctr" rotWithShape="0">
                    <a:schemeClr val="tx1"/>
                  </a:outerShdw>
                </a:effectLst>
                <a:latin typeface="HeyMagnolia" panose="02000507000000020004" pitchFamily="2" charset="0"/>
                <a:ea typeface="Kigelia" panose="020B0502040204020203" pitchFamily="34" charset="0"/>
                <a:cs typeface="Kigelia" panose="020B0502040204020203" pitchFamily="34" charset="0"/>
              </a:rPr>
              <a:t>introduces</a:t>
            </a:r>
            <a:r>
              <a:rPr lang="pt-BR" sz="6000" b="1" dirty="0">
                <a:ln>
                  <a:gradFill>
                    <a:gsLst>
                      <a:gs pos="0">
                        <a:schemeClr val="accent1">
                          <a:lumMod val="5000"/>
                          <a:lumOff val="95000"/>
                        </a:schemeClr>
                      </a:gs>
                      <a:gs pos="54000">
                        <a:srgbClr val="C660DA"/>
                      </a:gs>
                      <a:gs pos="100000">
                        <a:schemeClr val="accent1">
                          <a:lumMod val="30000"/>
                          <a:lumOff val="70000"/>
                        </a:schemeClr>
                      </a:gs>
                    </a:gsLst>
                    <a:lin ang="5400000" scaled="1"/>
                  </a:gradFill>
                </a:ln>
                <a:gradFill flip="none" rotWithShape="1">
                  <a:gsLst>
                    <a:gs pos="21000">
                      <a:srgbClr val="2B21FB"/>
                    </a:gs>
                    <a:gs pos="85321">
                      <a:srgbClr val="E010C7"/>
                    </a:gs>
                    <a:gs pos="51000">
                      <a:schemeClr val="bg1"/>
                    </a:gs>
                  </a:gsLst>
                  <a:lin ang="2700000" scaled="1"/>
                  <a:tileRect/>
                </a:gradFill>
                <a:effectLst>
                  <a:outerShdw blurRad="50800" dist="63500" dir="6120000" sx="102000" sy="102000" algn="ctr" rotWithShape="0">
                    <a:schemeClr val="tx1"/>
                  </a:outerShdw>
                </a:effectLst>
                <a:latin typeface="HeyMagnolia" panose="02000507000000020004" pitchFamily="2" charset="0"/>
                <a:ea typeface="Kigelia" panose="020B0502040204020203" pitchFamily="34" charset="0"/>
                <a:cs typeface="Kigelia" panose="020B0502040204020203" pitchFamily="34" charset="0"/>
              </a:rPr>
              <a:t> Alex</a:t>
            </a:r>
          </a:p>
        </p:txBody>
      </p:sp>
      <p:pic>
        <p:nvPicPr>
          <p:cNvPr id="4" name="Picture 3" descr="Image preview">
            <a:extLst>
              <a:ext uri="{FF2B5EF4-FFF2-40B4-BE49-F238E27FC236}">
                <a16:creationId xmlns:a16="http://schemas.microsoft.com/office/drawing/2014/main" id="{A3CE9DA5-20B3-BDE6-F59D-D92CC85AA350}"/>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l="4016" t="16167" b="13061"/>
          <a:stretch/>
        </p:blipFill>
        <p:spPr bwMode="auto">
          <a:xfrm>
            <a:off x="7947495" y="256774"/>
            <a:ext cx="3624315" cy="5618654"/>
          </a:xfrm>
          <a:prstGeom prst="rect">
            <a:avLst/>
          </a:prstGeom>
          <a:ln>
            <a:noFill/>
          </a:ln>
          <a:effectLst>
            <a:softEdge rad="112500"/>
          </a:effectLst>
        </p:spPr>
      </p:pic>
      <p:sp>
        <p:nvSpPr>
          <p:cNvPr id="5" name="TextBox 4">
            <a:extLst>
              <a:ext uri="{FF2B5EF4-FFF2-40B4-BE49-F238E27FC236}">
                <a16:creationId xmlns:a16="http://schemas.microsoft.com/office/drawing/2014/main" id="{811A439D-B1D8-D86D-6360-702C7DA4F938}"/>
              </a:ext>
            </a:extLst>
          </p:cNvPr>
          <p:cNvSpPr txBox="1"/>
          <p:nvPr/>
        </p:nvSpPr>
        <p:spPr>
          <a:xfrm>
            <a:off x="7947495" y="5751748"/>
            <a:ext cx="4107610" cy="830997"/>
          </a:xfrm>
          <a:prstGeom prst="rect">
            <a:avLst/>
          </a:prstGeom>
          <a:noFill/>
        </p:spPr>
        <p:txBody>
          <a:bodyPr wrap="square">
            <a:spAutoFit/>
          </a:bodyPr>
          <a:lstStyle/>
          <a:p>
            <a:r>
              <a:rPr lang="en-US" sz="1600" b="1" dirty="0">
                <a:solidFill>
                  <a:schemeClr val="accent5">
                    <a:lumMod val="60000"/>
                    <a:lumOff val="40000"/>
                  </a:schemeClr>
                </a:solidFill>
                <a:effectLst>
                  <a:outerShdw blurRad="38100" dist="38100" dir="2700000" algn="tl">
                    <a:srgbClr val="000000">
                      <a:alpha val="43137"/>
                    </a:srgbClr>
                  </a:outerShdw>
                </a:effectLst>
                <a:ea typeface="Times New Roman" panose="02020603050405020304" pitchFamily="18" charset="0"/>
              </a:rPr>
              <a:t>Alex Turner of Lancashire, England, passed from suicide on December 6, 2019 at age 24.  His funeral was on Christmas Eve that year.  </a:t>
            </a:r>
          </a:p>
        </p:txBody>
      </p:sp>
      <p:sp>
        <p:nvSpPr>
          <p:cNvPr id="6" name="TextBox 5">
            <a:extLst>
              <a:ext uri="{FF2B5EF4-FFF2-40B4-BE49-F238E27FC236}">
                <a16:creationId xmlns:a16="http://schemas.microsoft.com/office/drawing/2014/main" id="{8D7F715A-2E90-AAD5-0781-FBB0089F3E18}"/>
              </a:ext>
            </a:extLst>
          </p:cNvPr>
          <p:cNvSpPr txBox="1"/>
          <p:nvPr/>
        </p:nvSpPr>
        <p:spPr>
          <a:xfrm>
            <a:off x="1296453" y="1059460"/>
            <a:ext cx="6027420" cy="1477328"/>
          </a:xfrm>
          <a:prstGeom prst="rect">
            <a:avLst/>
          </a:prstGeom>
          <a:noFill/>
        </p:spPr>
        <p:txBody>
          <a:bodyPr wrap="square">
            <a:spAutoFit/>
          </a:bodyPr>
          <a:lstStyle/>
          <a:p>
            <a:r>
              <a:rPr lang="en-US" b="1" i="1" dirty="0">
                <a:solidFill>
                  <a:schemeClr val="accent5">
                    <a:lumMod val="60000"/>
                    <a:lumOff val="40000"/>
                  </a:schemeClr>
                </a:solidFill>
              </a:rPr>
              <a:t>“I honestly can't tell you how absolutely overjoyed I am to receive these images! I've been laughing and crying at the same time but this time happy tears!</a:t>
            </a:r>
          </a:p>
          <a:p>
            <a:r>
              <a:rPr lang="en-US" b="1" i="1" dirty="0">
                <a:solidFill>
                  <a:schemeClr val="accent5">
                    <a:lumMod val="60000"/>
                    <a:lumOff val="40000"/>
                  </a:schemeClr>
                </a:solidFill>
              </a:rPr>
              <a:t>Please pass on my heartfelt thanks to Sonia for me for the work she has put into making these images.”</a:t>
            </a:r>
          </a:p>
        </p:txBody>
      </p:sp>
      <p:sp>
        <p:nvSpPr>
          <p:cNvPr id="9" name="TextBox 8">
            <a:extLst>
              <a:ext uri="{FF2B5EF4-FFF2-40B4-BE49-F238E27FC236}">
                <a16:creationId xmlns:a16="http://schemas.microsoft.com/office/drawing/2014/main" id="{234238D2-9512-868C-BCB5-6056A64E86F6}"/>
              </a:ext>
            </a:extLst>
          </p:cNvPr>
          <p:cNvSpPr txBox="1"/>
          <p:nvPr/>
        </p:nvSpPr>
        <p:spPr>
          <a:xfrm>
            <a:off x="845779" y="3066101"/>
            <a:ext cx="6255938" cy="2769989"/>
          </a:xfrm>
          <a:prstGeom prst="rect">
            <a:avLst/>
          </a:prstGeom>
          <a:noFill/>
        </p:spPr>
        <p:txBody>
          <a:bodyPr wrap="square">
            <a:spAutoFit/>
          </a:bodyPr>
          <a:lstStyle/>
          <a:p>
            <a:pPr algn="l"/>
            <a:r>
              <a:rPr lang="en-US" sz="1200" b="1" i="0" dirty="0">
                <a:solidFill>
                  <a:schemeClr val="bg1"/>
                </a:solidFill>
                <a:effectLst/>
              </a:rPr>
              <a:t>NTRODUCTION:</a:t>
            </a:r>
          </a:p>
          <a:p>
            <a:pPr algn="l"/>
            <a:endParaRPr lang="en-US" b="1" i="0" dirty="0">
              <a:solidFill>
                <a:schemeClr val="bg1"/>
              </a:solidFill>
              <a:effectLst/>
            </a:endParaRPr>
          </a:p>
          <a:p>
            <a:pPr algn="l"/>
            <a:r>
              <a:rPr lang="en-US" b="1" i="0" dirty="0">
                <a:solidFill>
                  <a:schemeClr val="bg1"/>
                </a:solidFill>
                <a:effectLst/>
              </a:rPr>
              <a:t>Gosh, so difficult to summarize his personality without writing an essay!</a:t>
            </a:r>
          </a:p>
          <a:p>
            <a:pPr algn="l"/>
            <a:r>
              <a:rPr lang="en-US" b="1" i="0" dirty="0">
                <a:solidFill>
                  <a:schemeClr val="bg1"/>
                </a:solidFill>
                <a:effectLst/>
              </a:rPr>
              <a:t>I would describe him as being very sensitive, thoughtful and caring.</a:t>
            </a:r>
          </a:p>
          <a:p>
            <a:pPr algn="l"/>
            <a:r>
              <a:rPr lang="en-US" b="1" i="0" dirty="0">
                <a:solidFill>
                  <a:schemeClr val="bg1"/>
                </a:solidFill>
                <a:effectLst/>
              </a:rPr>
              <a:t>If Alex was your friend, you would know about it as he would be your "ride or die" friend. He was fiercely protective of those he loved. He spent so much time helping his friends, especially if they were going through hard times themselves. </a:t>
            </a:r>
          </a:p>
        </p:txBody>
      </p:sp>
    </p:spTree>
    <p:extLst>
      <p:ext uri="{BB962C8B-B14F-4D97-AF65-F5344CB8AC3E}">
        <p14:creationId xmlns:p14="http://schemas.microsoft.com/office/powerpoint/2010/main" val="4183571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8946D1-8F17-FB8A-9913-4B1C62CB0914}"/>
              </a:ext>
            </a:extLst>
          </p:cNvPr>
          <p:cNvSpPr/>
          <p:nvPr/>
        </p:nvSpPr>
        <p:spPr>
          <a:xfrm>
            <a:off x="0" y="0"/>
            <a:ext cx="1219200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rry image of a person's face&#10;&#10;Description automatically generated">
            <a:extLst>
              <a:ext uri="{FF2B5EF4-FFF2-40B4-BE49-F238E27FC236}">
                <a16:creationId xmlns:a16="http://schemas.microsoft.com/office/drawing/2014/main" id="{18223595-438E-4BB7-48FC-F713E495CE54}"/>
              </a:ext>
            </a:extLst>
          </p:cNvPr>
          <p:cNvPicPr>
            <a:picLocks noChangeAspect="1"/>
          </p:cNvPicPr>
          <p:nvPr/>
        </p:nvPicPr>
        <p:blipFill rotWithShape="1">
          <a:blip r:embed="rId2">
            <a:extLst>
              <a:ext uri="{28A0092B-C50C-407E-A947-70E740481C1C}">
                <a14:useLocalDpi xmlns:a14="http://schemas.microsoft.com/office/drawing/2010/main" val="0"/>
              </a:ext>
            </a:extLst>
          </a:blip>
          <a:srcRect l="24381" b="15269"/>
          <a:stretch/>
        </p:blipFill>
        <p:spPr>
          <a:xfrm>
            <a:off x="4970206" y="523567"/>
            <a:ext cx="6914593" cy="5810865"/>
          </a:xfrm>
          <a:prstGeom prst="rect">
            <a:avLst/>
          </a:prstGeom>
        </p:spPr>
      </p:pic>
      <p:pic>
        <p:nvPicPr>
          <p:cNvPr id="3" name="Picture 2" descr="A close-up of a child&#10;&#10;Description automatically generated">
            <a:extLst>
              <a:ext uri="{FF2B5EF4-FFF2-40B4-BE49-F238E27FC236}">
                <a16:creationId xmlns:a16="http://schemas.microsoft.com/office/drawing/2014/main" id="{5756A1EB-6CFE-F11B-B830-58837B75CD1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34319" t="3185" r="34652" b="40647"/>
          <a:stretch/>
        </p:blipFill>
        <p:spPr>
          <a:xfrm>
            <a:off x="1456703" y="1988406"/>
            <a:ext cx="3841307" cy="4346026"/>
          </a:xfrm>
          <a:prstGeom prst="rect">
            <a:avLst/>
          </a:prstGeom>
          <a:ln>
            <a:noFill/>
          </a:ln>
          <a:effectLst>
            <a:softEdge rad="112500"/>
          </a:effectLst>
        </p:spPr>
      </p:pic>
      <p:sp>
        <p:nvSpPr>
          <p:cNvPr id="5" name="CaixaDeTexto 9">
            <a:extLst>
              <a:ext uri="{FF2B5EF4-FFF2-40B4-BE49-F238E27FC236}">
                <a16:creationId xmlns:a16="http://schemas.microsoft.com/office/drawing/2014/main" id="{F8AF1117-B1D7-4DE9-DBB6-ECB00056883E}"/>
              </a:ext>
            </a:extLst>
          </p:cNvPr>
          <p:cNvSpPr txBox="1"/>
          <p:nvPr/>
        </p:nvSpPr>
        <p:spPr>
          <a:xfrm>
            <a:off x="0" y="203128"/>
            <a:ext cx="6914593" cy="1015663"/>
          </a:xfrm>
          <a:prstGeom prst="rect">
            <a:avLst/>
          </a:prstGeom>
          <a:noFill/>
        </p:spPr>
        <p:txBody>
          <a:bodyPr wrap="square">
            <a:spAutoFit/>
            <a:scene3d>
              <a:camera prst="orthographicFront"/>
              <a:lightRig rig="chilly" dir="t"/>
            </a:scene3d>
            <a:sp3d extrusionH="120650" prstMaterial="plastic">
              <a:bevelT w="38100" h="38100"/>
              <a:bevelB w="38100" h="38100"/>
            </a:sp3d>
          </a:bodyPr>
          <a:lstStyle/>
          <a:p>
            <a:pPr algn="ctr">
              <a:buClr>
                <a:srgbClr val="00B0F0"/>
              </a:buClr>
              <a:buSzPct val="74000"/>
            </a:pPr>
            <a:r>
              <a:rPr lang="pt-BR" sz="6000" b="1" dirty="0">
                <a:ln>
                  <a:gradFill>
                    <a:gsLst>
                      <a:gs pos="0">
                        <a:schemeClr val="accent1">
                          <a:lumMod val="5000"/>
                          <a:lumOff val="95000"/>
                        </a:schemeClr>
                      </a:gs>
                      <a:gs pos="54000">
                        <a:srgbClr val="C660DA"/>
                      </a:gs>
                      <a:gs pos="100000">
                        <a:schemeClr val="accent1">
                          <a:lumMod val="30000"/>
                          <a:lumOff val="70000"/>
                        </a:schemeClr>
                      </a:gs>
                    </a:gsLst>
                    <a:lin ang="5400000" scaled="1"/>
                  </a:gradFill>
                </a:ln>
                <a:gradFill flip="none" rotWithShape="1">
                  <a:gsLst>
                    <a:gs pos="21000">
                      <a:srgbClr val="2B21FB"/>
                    </a:gs>
                    <a:gs pos="85321">
                      <a:srgbClr val="E010C7"/>
                    </a:gs>
                    <a:gs pos="51000">
                      <a:schemeClr val="bg1"/>
                    </a:gs>
                  </a:gsLst>
                  <a:lin ang="2700000" scaled="1"/>
                  <a:tileRect/>
                </a:gradFill>
                <a:effectLst>
                  <a:outerShdw blurRad="50800" dist="63500" dir="6120000" sx="102000" sy="102000" algn="ctr" rotWithShape="0">
                    <a:schemeClr val="tx1"/>
                  </a:outerShdw>
                </a:effectLst>
                <a:latin typeface="HeyMagnolia" panose="02000507000000020004" pitchFamily="2" charset="0"/>
                <a:ea typeface="Kigelia" panose="020B0502040204020203" pitchFamily="34" charset="0"/>
                <a:cs typeface="Kigelia" panose="020B0502040204020203" pitchFamily="34" charset="0"/>
              </a:rPr>
              <a:t>Alex in </a:t>
            </a:r>
            <a:r>
              <a:rPr lang="pt-BR" sz="6000" b="1" dirty="0" err="1">
                <a:ln>
                  <a:gradFill>
                    <a:gsLst>
                      <a:gs pos="0">
                        <a:schemeClr val="accent1">
                          <a:lumMod val="5000"/>
                          <a:lumOff val="95000"/>
                        </a:schemeClr>
                      </a:gs>
                      <a:gs pos="54000">
                        <a:srgbClr val="C660DA"/>
                      </a:gs>
                      <a:gs pos="100000">
                        <a:schemeClr val="accent1">
                          <a:lumMod val="30000"/>
                          <a:lumOff val="70000"/>
                        </a:schemeClr>
                      </a:gs>
                    </a:gsLst>
                    <a:lin ang="5400000" scaled="1"/>
                  </a:gradFill>
                </a:ln>
                <a:gradFill flip="none" rotWithShape="1">
                  <a:gsLst>
                    <a:gs pos="21000">
                      <a:srgbClr val="2B21FB"/>
                    </a:gs>
                    <a:gs pos="85321">
                      <a:srgbClr val="E010C7"/>
                    </a:gs>
                    <a:gs pos="51000">
                      <a:schemeClr val="bg1"/>
                    </a:gs>
                  </a:gsLst>
                  <a:lin ang="2700000" scaled="1"/>
                  <a:tileRect/>
                </a:gradFill>
                <a:effectLst>
                  <a:outerShdw blurRad="50800" dist="63500" dir="6120000" sx="102000" sy="102000" algn="ctr" rotWithShape="0">
                    <a:schemeClr val="tx1"/>
                  </a:outerShdw>
                </a:effectLst>
                <a:latin typeface="HeyMagnolia" panose="02000507000000020004" pitchFamily="2" charset="0"/>
                <a:ea typeface="Kigelia" panose="020B0502040204020203" pitchFamily="34" charset="0"/>
                <a:cs typeface="Kigelia" panose="020B0502040204020203" pitchFamily="34" charset="0"/>
              </a:rPr>
              <a:t>his</a:t>
            </a:r>
            <a:r>
              <a:rPr lang="pt-BR" sz="6000" b="1" dirty="0">
                <a:ln>
                  <a:gradFill>
                    <a:gsLst>
                      <a:gs pos="0">
                        <a:schemeClr val="accent1">
                          <a:lumMod val="5000"/>
                          <a:lumOff val="95000"/>
                        </a:schemeClr>
                      </a:gs>
                      <a:gs pos="54000">
                        <a:srgbClr val="C660DA"/>
                      </a:gs>
                      <a:gs pos="100000">
                        <a:schemeClr val="accent1">
                          <a:lumMod val="30000"/>
                          <a:lumOff val="70000"/>
                        </a:schemeClr>
                      </a:gs>
                    </a:gsLst>
                    <a:lin ang="5400000" scaled="1"/>
                  </a:gradFill>
                </a:ln>
                <a:gradFill flip="none" rotWithShape="1">
                  <a:gsLst>
                    <a:gs pos="21000">
                      <a:srgbClr val="2B21FB"/>
                    </a:gs>
                    <a:gs pos="85321">
                      <a:srgbClr val="E010C7"/>
                    </a:gs>
                    <a:gs pos="51000">
                      <a:schemeClr val="bg1"/>
                    </a:gs>
                  </a:gsLst>
                  <a:lin ang="2700000" scaled="1"/>
                  <a:tileRect/>
                </a:gradFill>
                <a:effectLst>
                  <a:outerShdw blurRad="50800" dist="63500" dir="6120000" sx="102000" sy="102000" algn="ctr" rotWithShape="0">
                    <a:schemeClr val="tx1"/>
                  </a:outerShdw>
                </a:effectLst>
                <a:latin typeface="HeyMagnolia" panose="02000507000000020004" pitchFamily="2" charset="0"/>
                <a:ea typeface="Kigelia" panose="020B0502040204020203" pitchFamily="34" charset="0"/>
                <a:cs typeface="Kigelia" panose="020B0502040204020203" pitchFamily="34" charset="0"/>
              </a:rPr>
              <a:t> </a:t>
            </a:r>
            <a:r>
              <a:rPr lang="pt-BR" sz="6000" b="1" dirty="0" err="1">
                <a:ln>
                  <a:gradFill>
                    <a:gsLst>
                      <a:gs pos="0">
                        <a:schemeClr val="accent1">
                          <a:lumMod val="5000"/>
                          <a:lumOff val="95000"/>
                        </a:schemeClr>
                      </a:gs>
                      <a:gs pos="54000">
                        <a:srgbClr val="C660DA"/>
                      </a:gs>
                      <a:gs pos="100000">
                        <a:schemeClr val="accent1">
                          <a:lumMod val="30000"/>
                          <a:lumOff val="70000"/>
                        </a:schemeClr>
                      </a:gs>
                    </a:gsLst>
                    <a:lin ang="5400000" scaled="1"/>
                  </a:gradFill>
                </a:ln>
                <a:gradFill flip="none" rotWithShape="1">
                  <a:gsLst>
                    <a:gs pos="21000">
                      <a:srgbClr val="2B21FB"/>
                    </a:gs>
                    <a:gs pos="85321">
                      <a:srgbClr val="E010C7"/>
                    </a:gs>
                    <a:gs pos="51000">
                      <a:schemeClr val="bg1"/>
                    </a:gs>
                  </a:gsLst>
                  <a:lin ang="2700000" scaled="1"/>
                  <a:tileRect/>
                </a:gradFill>
                <a:effectLst>
                  <a:outerShdw blurRad="50800" dist="63500" dir="6120000" sx="102000" sy="102000" algn="ctr" rotWithShape="0">
                    <a:schemeClr val="tx1"/>
                  </a:outerShdw>
                </a:effectLst>
                <a:latin typeface="HeyMagnolia" panose="02000507000000020004" pitchFamily="2" charset="0"/>
                <a:ea typeface="Kigelia" panose="020B0502040204020203" pitchFamily="34" charset="0"/>
                <a:cs typeface="Kigelia" panose="020B0502040204020203" pitchFamily="34" charset="0"/>
              </a:rPr>
              <a:t>childhood</a:t>
            </a:r>
            <a:endParaRPr lang="pt-BR" sz="6000" b="1" dirty="0">
              <a:ln>
                <a:gradFill>
                  <a:gsLst>
                    <a:gs pos="0">
                      <a:schemeClr val="accent1">
                        <a:lumMod val="5000"/>
                        <a:lumOff val="95000"/>
                      </a:schemeClr>
                    </a:gs>
                    <a:gs pos="54000">
                      <a:srgbClr val="C660DA"/>
                    </a:gs>
                    <a:gs pos="100000">
                      <a:schemeClr val="accent1">
                        <a:lumMod val="30000"/>
                        <a:lumOff val="70000"/>
                      </a:schemeClr>
                    </a:gs>
                  </a:gsLst>
                  <a:lin ang="5400000" scaled="1"/>
                </a:gradFill>
              </a:ln>
              <a:gradFill flip="none" rotWithShape="1">
                <a:gsLst>
                  <a:gs pos="21000">
                    <a:srgbClr val="2B21FB"/>
                  </a:gs>
                  <a:gs pos="85321">
                    <a:srgbClr val="E010C7"/>
                  </a:gs>
                  <a:gs pos="51000">
                    <a:schemeClr val="bg1"/>
                  </a:gs>
                </a:gsLst>
                <a:lin ang="2700000" scaled="1"/>
                <a:tileRect/>
              </a:gradFill>
              <a:effectLst>
                <a:outerShdw blurRad="50800" dist="63500" dir="6120000" sx="102000" sy="102000" algn="ctr" rotWithShape="0">
                  <a:schemeClr val="tx1"/>
                </a:outerShdw>
              </a:effectLst>
              <a:latin typeface="HeyMagnolia" panose="02000507000000020004" pitchFamily="2" charset="0"/>
              <a:ea typeface="Kigelia" panose="020B0502040204020203" pitchFamily="34" charset="0"/>
              <a:cs typeface="Kigelia" panose="020B0502040204020203" pitchFamily="34" charset="0"/>
            </a:endParaRPr>
          </a:p>
        </p:txBody>
      </p:sp>
    </p:spTree>
    <p:extLst>
      <p:ext uri="{BB962C8B-B14F-4D97-AF65-F5344CB8AC3E}">
        <p14:creationId xmlns:p14="http://schemas.microsoft.com/office/powerpoint/2010/main" val="1179696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8946D1-8F17-FB8A-9913-4B1C62CB0914}"/>
              </a:ext>
            </a:extLst>
          </p:cNvPr>
          <p:cNvSpPr/>
          <p:nvPr/>
        </p:nvSpPr>
        <p:spPr>
          <a:xfrm>
            <a:off x="0" y="0"/>
            <a:ext cx="1219200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lur a blurry image of a person's face&#10;&#10;Description automatically generated">
            <a:extLst>
              <a:ext uri="{FF2B5EF4-FFF2-40B4-BE49-F238E27FC236}">
                <a16:creationId xmlns:a16="http://schemas.microsoft.com/office/drawing/2014/main" id="{FD46DBBE-867B-D5E8-4749-29AC6E75330C}"/>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brightnessContrast bright="-2000" contrast="23000"/>
                    </a14:imgEffect>
                  </a14:imgLayer>
                </a14:imgProps>
              </a:ext>
              <a:ext uri="{28A0092B-C50C-407E-A947-70E740481C1C}">
                <a14:useLocalDpi xmlns:a14="http://schemas.microsoft.com/office/drawing/2010/main" val="0"/>
              </a:ext>
            </a:extLst>
          </a:blip>
          <a:srcRect l="11693" t="2796" r="27661" b="20000"/>
          <a:stretch/>
        </p:blipFill>
        <p:spPr>
          <a:xfrm>
            <a:off x="5619135" y="676053"/>
            <a:ext cx="5766620" cy="5505894"/>
          </a:xfrm>
          <a:prstGeom prst="rect">
            <a:avLst/>
          </a:prstGeom>
        </p:spPr>
      </p:pic>
      <p:pic>
        <p:nvPicPr>
          <p:cNvPr id="3" name="Picture 2" descr="A close-up of a child&#10;&#10;Description automatically generated">
            <a:extLst>
              <a:ext uri="{FF2B5EF4-FFF2-40B4-BE49-F238E27FC236}">
                <a16:creationId xmlns:a16="http://schemas.microsoft.com/office/drawing/2014/main" id="{CF44B644-39F2-979A-F776-6720DA187B0F}"/>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34319" t="3185" r="34652" b="40647"/>
          <a:stretch/>
        </p:blipFill>
        <p:spPr>
          <a:xfrm>
            <a:off x="2214446" y="1858632"/>
            <a:ext cx="3404689" cy="3852040"/>
          </a:xfrm>
          <a:prstGeom prst="rect">
            <a:avLst/>
          </a:prstGeom>
          <a:ln>
            <a:noFill/>
          </a:ln>
          <a:effectLst>
            <a:softEdge rad="112500"/>
          </a:effectLst>
        </p:spPr>
      </p:pic>
    </p:spTree>
    <p:extLst>
      <p:ext uri="{BB962C8B-B14F-4D97-AF65-F5344CB8AC3E}">
        <p14:creationId xmlns:p14="http://schemas.microsoft.com/office/powerpoint/2010/main" val="4222487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7C59E-E108-2F51-11CB-BEE9E78D8758}"/>
              </a:ext>
            </a:extLst>
          </p:cNvPr>
          <p:cNvSpPr>
            <a:spLocks noGrp="1"/>
          </p:cNvSpPr>
          <p:nvPr>
            <p:ph type="ctrTitle"/>
          </p:nvPr>
        </p:nvSpPr>
        <p:spPr/>
        <p:txBody>
          <a:bodyPr/>
          <a:lstStyle/>
          <a:p>
            <a:r>
              <a:rPr lang="pt-BR" dirty="0"/>
              <a:t>Case 2</a:t>
            </a:r>
            <a:endParaRPr lang="en-US" dirty="0"/>
          </a:p>
        </p:txBody>
      </p:sp>
    </p:spTree>
    <p:extLst>
      <p:ext uri="{BB962C8B-B14F-4D97-AF65-F5344CB8AC3E}">
        <p14:creationId xmlns:p14="http://schemas.microsoft.com/office/powerpoint/2010/main" val="839013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92A0BC9-5458-D826-F6AC-E2E9CB933983}"/>
              </a:ext>
            </a:extLst>
          </p:cNvPr>
          <p:cNvSpPr/>
          <p:nvPr/>
        </p:nvSpPr>
        <p:spPr>
          <a:xfrm>
            <a:off x="0" y="0"/>
            <a:ext cx="1219200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Image preview">
            <a:extLst>
              <a:ext uri="{FF2B5EF4-FFF2-40B4-BE49-F238E27FC236}">
                <a16:creationId xmlns:a16="http://schemas.microsoft.com/office/drawing/2014/main" id="{19210990-61D1-6D45-1190-30A6AB697DD2}"/>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l="6302" b="17579"/>
          <a:stretch/>
        </p:blipFill>
        <p:spPr bwMode="auto">
          <a:xfrm>
            <a:off x="8052618" y="385202"/>
            <a:ext cx="3819472" cy="5121178"/>
          </a:xfrm>
          <a:prstGeom prst="rect">
            <a:avLst/>
          </a:prstGeom>
          <a:ln>
            <a:noFill/>
          </a:ln>
          <a:effectLst>
            <a:softEdge rad="112500"/>
          </a:effectLst>
        </p:spPr>
      </p:pic>
      <p:sp>
        <p:nvSpPr>
          <p:cNvPr id="5" name="TextBox 4">
            <a:extLst>
              <a:ext uri="{FF2B5EF4-FFF2-40B4-BE49-F238E27FC236}">
                <a16:creationId xmlns:a16="http://schemas.microsoft.com/office/drawing/2014/main" id="{B251BC4C-D39F-81F7-361F-E39C7AFE90CA}"/>
              </a:ext>
            </a:extLst>
          </p:cNvPr>
          <p:cNvSpPr txBox="1"/>
          <p:nvPr/>
        </p:nvSpPr>
        <p:spPr>
          <a:xfrm>
            <a:off x="7744395" y="5506380"/>
            <a:ext cx="4568558" cy="968278"/>
          </a:xfrm>
          <a:prstGeom prst="rect">
            <a:avLst/>
          </a:prstGeom>
          <a:noFill/>
        </p:spPr>
        <p:txBody>
          <a:bodyPr wrap="square">
            <a:spAutoFit/>
          </a:bodyPr>
          <a:lstStyle/>
          <a:p>
            <a:pPr algn="ctr">
              <a:lnSpc>
                <a:spcPct val="107000"/>
              </a:lnSpc>
            </a:pPr>
            <a:r>
              <a:rPr lang="en-US" sz="1800" b="1" kern="100" dirty="0">
                <a:solidFill>
                  <a:srgbClr val="9999FF"/>
                </a:solidFill>
                <a:effectLst/>
                <a:ea typeface="Calibri" panose="020F0502020204030204" pitchFamily="34" charset="0"/>
                <a:cs typeface="Times New Roman" panose="02020603050405020304" pitchFamily="18" charset="0"/>
              </a:rPr>
              <a:t>Elio Antonio </a:t>
            </a:r>
            <a:r>
              <a:rPr lang="en-US" sz="1800" b="1" kern="100" dirty="0" err="1">
                <a:solidFill>
                  <a:srgbClr val="9999FF"/>
                </a:solidFill>
                <a:effectLst/>
                <a:ea typeface="Calibri" panose="020F0502020204030204" pitchFamily="34" charset="0"/>
                <a:cs typeface="Times New Roman" panose="02020603050405020304" pitchFamily="18" charset="0"/>
              </a:rPr>
              <a:t>Calzadilla</a:t>
            </a:r>
            <a:r>
              <a:rPr lang="en-US" sz="1800" b="1" kern="100" dirty="0">
                <a:solidFill>
                  <a:srgbClr val="9999FF"/>
                </a:solidFill>
                <a:effectLst/>
                <a:ea typeface="Calibri" panose="020F0502020204030204" pitchFamily="34" charset="0"/>
                <a:cs typeface="Times New Roman" panose="02020603050405020304" pitchFamily="18" charset="0"/>
              </a:rPr>
              <a:t> of Miami, Florida, passed from cancer on December 10, </a:t>
            </a:r>
          </a:p>
          <a:p>
            <a:pPr algn="ctr">
              <a:lnSpc>
                <a:spcPct val="107000"/>
              </a:lnSpc>
            </a:pPr>
            <a:r>
              <a:rPr lang="en-US" sz="1800" b="1" kern="100" dirty="0">
                <a:solidFill>
                  <a:srgbClr val="9999FF"/>
                </a:solidFill>
                <a:effectLst/>
                <a:ea typeface="Calibri" panose="020F0502020204030204" pitchFamily="34" charset="0"/>
                <a:cs typeface="Times New Roman" panose="02020603050405020304" pitchFamily="18" charset="0"/>
              </a:rPr>
              <a:t>2020 at age 80.  </a:t>
            </a:r>
            <a:endParaRPr lang="en-US" sz="1600" b="1" kern="100" dirty="0">
              <a:solidFill>
                <a:srgbClr val="9999FF"/>
              </a:solidFill>
              <a:effectLst/>
              <a:ea typeface="Calibri" panose="020F0502020204030204" pitchFamily="34" charset="0"/>
              <a:cs typeface="Times New Roman" panose="02020603050405020304" pitchFamily="18" charset="0"/>
            </a:endParaRPr>
          </a:p>
        </p:txBody>
      </p:sp>
      <p:sp>
        <p:nvSpPr>
          <p:cNvPr id="6" name="CaixaDeTexto 9">
            <a:extLst>
              <a:ext uri="{FF2B5EF4-FFF2-40B4-BE49-F238E27FC236}">
                <a16:creationId xmlns:a16="http://schemas.microsoft.com/office/drawing/2014/main" id="{ED7D0F64-F76B-5E6E-5CF5-63AFF94B7581}"/>
              </a:ext>
            </a:extLst>
          </p:cNvPr>
          <p:cNvSpPr txBox="1"/>
          <p:nvPr/>
        </p:nvSpPr>
        <p:spPr>
          <a:xfrm>
            <a:off x="-341920" y="194155"/>
            <a:ext cx="9452464" cy="1015663"/>
          </a:xfrm>
          <a:prstGeom prst="rect">
            <a:avLst/>
          </a:prstGeom>
          <a:noFill/>
        </p:spPr>
        <p:txBody>
          <a:bodyPr wrap="square">
            <a:spAutoFit/>
            <a:scene3d>
              <a:camera prst="orthographicFront"/>
              <a:lightRig rig="chilly" dir="t"/>
            </a:scene3d>
            <a:sp3d extrusionH="120650" prstMaterial="plastic">
              <a:bevelT w="38100" h="38100"/>
              <a:bevelB w="38100" h="38100"/>
            </a:sp3d>
          </a:bodyPr>
          <a:lstStyle/>
          <a:p>
            <a:pPr algn="ctr">
              <a:buClr>
                <a:srgbClr val="00B0F0"/>
              </a:buClr>
              <a:buSzPct val="74000"/>
            </a:pPr>
            <a:r>
              <a:rPr lang="pt-BR" sz="6000" b="1" dirty="0" err="1">
                <a:ln>
                  <a:gradFill>
                    <a:gsLst>
                      <a:gs pos="0">
                        <a:schemeClr val="accent1">
                          <a:lumMod val="5000"/>
                          <a:lumOff val="95000"/>
                        </a:schemeClr>
                      </a:gs>
                      <a:gs pos="54000">
                        <a:srgbClr val="C660DA"/>
                      </a:gs>
                      <a:gs pos="100000">
                        <a:schemeClr val="accent1">
                          <a:lumMod val="30000"/>
                          <a:lumOff val="70000"/>
                        </a:schemeClr>
                      </a:gs>
                    </a:gsLst>
                    <a:lin ang="5400000" scaled="1"/>
                  </a:gradFill>
                </a:ln>
                <a:gradFill flip="none" rotWithShape="1">
                  <a:gsLst>
                    <a:gs pos="21000">
                      <a:srgbClr val="2B21FB"/>
                    </a:gs>
                    <a:gs pos="85321">
                      <a:srgbClr val="E010C7"/>
                    </a:gs>
                    <a:gs pos="51000">
                      <a:schemeClr val="bg1"/>
                    </a:gs>
                  </a:gsLst>
                  <a:lin ang="2700000" scaled="1"/>
                  <a:tileRect/>
                </a:gradFill>
                <a:effectLst>
                  <a:outerShdw blurRad="76200" dist="25400" dir="6120000" sx="102000" sy="102000" algn="ctr" rotWithShape="0">
                    <a:schemeClr val="tx1"/>
                  </a:outerShdw>
                </a:effectLst>
                <a:latin typeface="HeyMagnolia" panose="02000507000000020004" pitchFamily="2" charset="0"/>
                <a:ea typeface="Kigelia" panose="020B0502040204020203" pitchFamily="34" charset="0"/>
                <a:cs typeface="Kigelia" panose="020B0502040204020203" pitchFamily="34" charset="0"/>
              </a:rPr>
              <a:t>Daughter</a:t>
            </a:r>
            <a:r>
              <a:rPr lang="pt-BR" sz="6000" b="1" dirty="0">
                <a:ln>
                  <a:gradFill>
                    <a:gsLst>
                      <a:gs pos="0">
                        <a:schemeClr val="accent1">
                          <a:lumMod val="5000"/>
                          <a:lumOff val="95000"/>
                        </a:schemeClr>
                      </a:gs>
                      <a:gs pos="54000">
                        <a:srgbClr val="C660DA"/>
                      </a:gs>
                      <a:gs pos="100000">
                        <a:schemeClr val="accent1">
                          <a:lumMod val="30000"/>
                          <a:lumOff val="70000"/>
                        </a:schemeClr>
                      </a:gs>
                    </a:gsLst>
                    <a:lin ang="5400000" scaled="1"/>
                  </a:gradFill>
                </a:ln>
                <a:gradFill flip="none" rotWithShape="1">
                  <a:gsLst>
                    <a:gs pos="21000">
                      <a:srgbClr val="2B21FB"/>
                    </a:gs>
                    <a:gs pos="85321">
                      <a:srgbClr val="E010C7"/>
                    </a:gs>
                    <a:gs pos="51000">
                      <a:schemeClr val="bg1"/>
                    </a:gs>
                  </a:gsLst>
                  <a:lin ang="2700000" scaled="1"/>
                  <a:tileRect/>
                </a:gradFill>
                <a:effectLst>
                  <a:outerShdw blurRad="76200" dist="25400" dir="6120000" sx="102000" sy="102000" algn="ctr" rotWithShape="0">
                    <a:schemeClr val="tx1"/>
                  </a:outerShdw>
                </a:effectLst>
                <a:latin typeface="HeyMagnolia" panose="02000507000000020004" pitchFamily="2" charset="0"/>
                <a:ea typeface="Kigelia" panose="020B0502040204020203" pitchFamily="34" charset="0"/>
                <a:cs typeface="Kigelia" panose="020B0502040204020203" pitchFamily="34" charset="0"/>
              </a:rPr>
              <a:t> </a:t>
            </a:r>
            <a:r>
              <a:rPr lang="pt-BR" sz="6000" b="1" dirty="0" err="1">
                <a:ln>
                  <a:gradFill>
                    <a:gsLst>
                      <a:gs pos="0">
                        <a:schemeClr val="accent1">
                          <a:lumMod val="5000"/>
                          <a:lumOff val="95000"/>
                        </a:schemeClr>
                      </a:gs>
                      <a:gs pos="54000">
                        <a:srgbClr val="C660DA"/>
                      </a:gs>
                      <a:gs pos="100000">
                        <a:schemeClr val="accent1">
                          <a:lumMod val="30000"/>
                          <a:lumOff val="70000"/>
                        </a:schemeClr>
                      </a:gs>
                    </a:gsLst>
                    <a:lin ang="5400000" scaled="1"/>
                  </a:gradFill>
                </a:ln>
                <a:gradFill flip="none" rotWithShape="1">
                  <a:gsLst>
                    <a:gs pos="21000">
                      <a:srgbClr val="2B21FB"/>
                    </a:gs>
                    <a:gs pos="85321">
                      <a:srgbClr val="E010C7"/>
                    </a:gs>
                    <a:gs pos="51000">
                      <a:schemeClr val="bg1"/>
                    </a:gs>
                  </a:gsLst>
                  <a:lin ang="2700000" scaled="1"/>
                  <a:tileRect/>
                </a:gradFill>
                <a:effectLst>
                  <a:outerShdw blurRad="76200" dist="25400" dir="6120000" sx="102000" sy="102000" algn="ctr" rotWithShape="0">
                    <a:schemeClr val="tx1"/>
                  </a:outerShdw>
                </a:effectLst>
                <a:latin typeface="HeyMagnolia" panose="02000507000000020004" pitchFamily="2" charset="0"/>
                <a:ea typeface="Kigelia" panose="020B0502040204020203" pitchFamily="34" charset="0"/>
                <a:cs typeface="Kigelia" panose="020B0502040204020203" pitchFamily="34" charset="0"/>
              </a:rPr>
              <a:t>introduces</a:t>
            </a:r>
            <a:r>
              <a:rPr lang="pt-BR" sz="6000" b="1" dirty="0">
                <a:ln>
                  <a:gradFill>
                    <a:gsLst>
                      <a:gs pos="0">
                        <a:schemeClr val="accent1">
                          <a:lumMod val="5000"/>
                          <a:lumOff val="95000"/>
                        </a:schemeClr>
                      </a:gs>
                      <a:gs pos="54000">
                        <a:srgbClr val="C660DA"/>
                      </a:gs>
                      <a:gs pos="100000">
                        <a:schemeClr val="accent1">
                          <a:lumMod val="30000"/>
                          <a:lumOff val="70000"/>
                        </a:schemeClr>
                      </a:gs>
                    </a:gsLst>
                    <a:lin ang="5400000" scaled="1"/>
                  </a:gradFill>
                </a:ln>
                <a:gradFill flip="none" rotWithShape="1">
                  <a:gsLst>
                    <a:gs pos="21000">
                      <a:srgbClr val="2B21FB"/>
                    </a:gs>
                    <a:gs pos="85321">
                      <a:srgbClr val="E010C7"/>
                    </a:gs>
                    <a:gs pos="51000">
                      <a:schemeClr val="bg1"/>
                    </a:gs>
                  </a:gsLst>
                  <a:lin ang="2700000" scaled="1"/>
                  <a:tileRect/>
                </a:gradFill>
                <a:effectLst>
                  <a:outerShdw blurRad="76200" dist="25400" dir="6120000" sx="102000" sy="102000" algn="ctr" rotWithShape="0">
                    <a:schemeClr val="tx1"/>
                  </a:outerShdw>
                </a:effectLst>
                <a:latin typeface="HeyMagnolia" panose="02000507000000020004" pitchFamily="2" charset="0"/>
                <a:ea typeface="Kigelia" panose="020B0502040204020203" pitchFamily="34" charset="0"/>
                <a:cs typeface="Kigelia" panose="020B0502040204020203" pitchFamily="34" charset="0"/>
              </a:rPr>
              <a:t> Elio</a:t>
            </a:r>
          </a:p>
        </p:txBody>
      </p:sp>
      <p:sp>
        <p:nvSpPr>
          <p:cNvPr id="12" name="TextBox 11">
            <a:extLst>
              <a:ext uri="{FF2B5EF4-FFF2-40B4-BE49-F238E27FC236}">
                <a16:creationId xmlns:a16="http://schemas.microsoft.com/office/drawing/2014/main" id="{F248B2A7-0494-7AD4-57E8-63CA6DD5967B}"/>
              </a:ext>
            </a:extLst>
          </p:cNvPr>
          <p:cNvSpPr txBox="1"/>
          <p:nvPr/>
        </p:nvSpPr>
        <p:spPr>
          <a:xfrm>
            <a:off x="4643092" y="6241965"/>
            <a:ext cx="3151761" cy="461665"/>
          </a:xfrm>
          <a:prstGeom prst="rect">
            <a:avLst/>
          </a:prstGeom>
          <a:noFill/>
        </p:spPr>
        <p:txBody>
          <a:bodyPr wrap="square">
            <a:spAutoFit/>
          </a:bodyPr>
          <a:lstStyle/>
          <a:p>
            <a:r>
              <a:rPr lang="en-US" sz="2400" dirty="0">
                <a:solidFill>
                  <a:srgbClr val="9999FF"/>
                </a:solidFill>
                <a:effectLst/>
                <a:latin typeface="adelia" pitchFamily="50" charset="0"/>
                <a:ea typeface="Calibri" panose="020F0502020204030204" pitchFamily="34" charset="0"/>
              </a:rPr>
              <a:t>Natalie</a:t>
            </a:r>
            <a:endParaRPr lang="en-US" sz="2400" dirty="0">
              <a:solidFill>
                <a:srgbClr val="9999FF"/>
              </a:solidFill>
              <a:latin typeface="adelia" pitchFamily="50" charset="0"/>
            </a:endParaRPr>
          </a:p>
        </p:txBody>
      </p:sp>
      <p:sp>
        <p:nvSpPr>
          <p:cNvPr id="14" name="TextBox 13">
            <a:extLst>
              <a:ext uri="{FF2B5EF4-FFF2-40B4-BE49-F238E27FC236}">
                <a16:creationId xmlns:a16="http://schemas.microsoft.com/office/drawing/2014/main" id="{5CDD5039-90D6-775D-B2C9-60C987DBDF29}"/>
              </a:ext>
            </a:extLst>
          </p:cNvPr>
          <p:cNvSpPr txBox="1"/>
          <p:nvPr/>
        </p:nvSpPr>
        <p:spPr>
          <a:xfrm>
            <a:off x="575841" y="1163652"/>
            <a:ext cx="7289506" cy="5078313"/>
          </a:xfrm>
          <a:prstGeom prst="rect">
            <a:avLst/>
          </a:prstGeom>
          <a:noFill/>
        </p:spPr>
        <p:txBody>
          <a:bodyPr wrap="square">
            <a:spAutoFit/>
          </a:bodyPr>
          <a:lstStyle/>
          <a:p>
            <a:pPr algn="l" rtl="0"/>
            <a:r>
              <a:rPr lang="en-US" b="1" i="0" dirty="0">
                <a:solidFill>
                  <a:schemeClr val="bg1"/>
                </a:solidFill>
                <a:effectLst/>
                <a:latin typeface="UICTFontTextStyleBody"/>
              </a:rPr>
              <a:t>My father, Elio </a:t>
            </a:r>
            <a:r>
              <a:rPr lang="en-US" b="1" i="0" dirty="0" err="1">
                <a:solidFill>
                  <a:schemeClr val="bg1"/>
                </a:solidFill>
                <a:effectLst/>
                <a:latin typeface="UICTFontTextStyleBody"/>
              </a:rPr>
              <a:t>Calzadilla</a:t>
            </a:r>
            <a:r>
              <a:rPr lang="en-US" b="1" i="0" dirty="0">
                <a:solidFill>
                  <a:schemeClr val="bg1"/>
                </a:solidFill>
                <a:effectLst/>
                <a:latin typeface="UICTFontTextStyleBody"/>
              </a:rPr>
              <a:t>, was brilliant mechanical engineer from Cuba. He was a jokester and lived to make my sister and I laugh. He passed of cancer four months after my daughter was born at the age of 80. Although he lived a full life, I feel he left too soon because I just had his first granddaughter, and I didn’t get a proper goodbye because of the pandemic. I miss him dearly.</a:t>
            </a:r>
            <a:endParaRPr lang="en-US" b="1" i="0" dirty="0">
              <a:solidFill>
                <a:schemeClr val="bg1"/>
              </a:solidFill>
              <a:effectLst/>
              <a:latin typeface="Arial" panose="020B0604020202020204" pitchFamily="34" charset="0"/>
            </a:endParaRPr>
          </a:p>
          <a:p>
            <a:pPr algn="l" rtl="0"/>
            <a:endParaRPr lang="en-US" b="1" i="0" dirty="0">
              <a:solidFill>
                <a:schemeClr val="bg1"/>
              </a:solidFill>
              <a:effectLst/>
              <a:latin typeface="Arial" panose="020B0604020202020204" pitchFamily="34" charset="0"/>
            </a:endParaRPr>
          </a:p>
          <a:p>
            <a:pPr algn="l" rtl="0"/>
            <a:r>
              <a:rPr lang="en-US" b="1" i="0" dirty="0">
                <a:solidFill>
                  <a:schemeClr val="bg1"/>
                </a:solidFill>
                <a:effectLst/>
                <a:latin typeface="UICTFontTextStyleBody"/>
              </a:rPr>
              <a:t>I was shocked to see that my dad came out with his black hair and eyebrows. He indeed had thick jet-black hair and eyebrows when he was younger.  His eyes are open wide in all of these images. In the photo I provided his eyes are squinting which is fascinating. </a:t>
            </a:r>
            <a:endParaRPr lang="en-US" b="1" i="0" dirty="0">
              <a:solidFill>
                <a:schemeClr val="bg1"/>
              </a:solidFill>
              <a:effectLst/>
              <a:latin typeface="Arial" panose="020B0604020202020204" pitchFamily="34" charset="0"/>
            </a:endParaRPr>
          </a:p>
          <a:p>
            <a:pPr algn="l" rtl="0"/>
            <a:r>
              <a:rPr lang="en-US" b="1" i="0" dirty="0">
                <a:solidFill>
                  <a:schemeClr val="bg1"/>
                </a:solidFill>
                <a:effectLst/>
                <a:latin typeface="UICTFontTextStyleBody"/>
              </a:rPr>
              <a:t>The double images are tricky to discern. The man on the right, my sister and I think it’s my uncle, Roberto Perez, who also passed from cancer back in 2015. That’s the man on the right side. </a:t>
            </a:r>
            <a:endParaRPr lang="en-US" b="1" i="0" dirty="0">
              <a:solidFill>
                <a:schemeClr val="bg1"/>
              </a:solidFill>
              <a:effectLst/>
              <a:latin typeface="Arial" panose="020B0604020202020204" pitchFamily="34" charset="0"/>
            </a:endParaRPr>
          </a:p>
          <a:p>
            <a:pPr algn="l" rtl="0"/>
            <a:r>
              <a:rPr lang="en-US" b="1" i="0" dirty="0">
                <a:solidFill>
                  <a:schemeClr val="bg1"/>
                </a:solidFill>
                <a:effectLst/>
                <a:latin typeface="UICTFontTextStyleBody"/>
              </a:rPr>
              <a:t>The younger face on the left, my mom thinks it’s my dad, but my sister and I don’t agree. I’ve attached a photo of my dad that looks like the face on the left but I feel my dad’s eyebrows were way bushier and have more of an arch. Still pretty compelling.</a:t>
            </a:r>
            <a:endParaRPr lang="en-US" b="1" i="0" dirty="0">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3419327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92A0BC9-5458-D826-F6AC-E2E9CB933983}"/>
              </a:ext>
            </a:extLst>
          </p:cNvPr>
          <p:cNvSpPr/>
          <p:nvPr/>
        </p:nvSpPr>
        <p:spPr>
          <a:xfrm>
            <a:off x="0" y="0"/>
            <a:ext cx="1219200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urry image of a person holding a blue object&#10;&#10;Description automatically generated">
            <a:extLst>
              <a:ext uri="{FF2B5EF4-FFF2-40B4-BE49-F238E27FC236}">
                <a16:creationId xmlns:a16="http://schemas.microsoft.com/office/drawing/2014/main" id="{43AD9D16-0CF8-0876-9C07-89D35E5CBF2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1000" t="15333" r="28666" b="13556"/>
          <a:stretch/>
        </p:blipFill>
        <p:spPr>
          <a:xfrm>
            <a:off x="5540434" y="325722"/>
            <a:ext cx="5857437" cy="6206556"/>
          </a:xfrm>
          <a:prstGeom prst="rect">
            <a:avLst/>
          </a:prstGeom>
          <a:ln>
            <a:noFill/>
          </a:ln>
          <a:effectLst>
            <a:softEdge rad="112500"/>
          </a:effectLst>
        </p:spPr>
      </p:pic>
      <p:pic>
        <p:nvPicPr>
          <p:cNvPr id="2" name="Picture 1" descr="A person sitting at a table&#10;&#10;Description automatically generated">
            <a:extLst>
              <a:ext uri="{FF2B5EF4-FFF2-40B4-BE49-F238E27FC236}">
                <a16:creationId xmlns:a16="http://schemas.microsoft.com/office/drawing/2014/main" id="{383DDF47-AFA5-7FD4-32C0-2435517EB194}"/>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colorTemperature colorTemp="5900"/>
                    </a14:imgEffect>
                    <a14:imgEffect>
                      <a14:brightnessContrast contrast="20000"/>
                    </a14:imgEffect>
                  </a14:imgLayer>
                </a14:imgProps>
              </a:ext>
              <a:ext uri="{28A0092B-C50C-407E-A947-70E740481C1C}">
                <a14:useLocalDpi xmlns:a14="http://schemas.microsoft.com/office/drawing/2010/main" val="0"/>
              </a:ext>
            </a:extLst>
          </a:blip>
          <a:srcRect r="32601" b="28117"/>
          <a:stretch/>
        </p:blipFill>
        <p:spPr>
          <a:xfrm>
            <a:off x="1090354" y="1662016"/>
            <a:ext cx="4448431" cy="4614427"/>
          </a:xfrm>
          <a:prstGeom prst="rect">
            <a:avLst/>
          </a:prstGeom>
          <a:ln>
            <a:noFill/>
          </a:ln>
          <a:effectLst>
            <a:softEdge rad="112500"/>
          </a:effectLst>
        </p:spPr>
      </p:pic>
      <p:sp>
        <p:nvSpPr>
          <p:cNvPr id="3" name="CaixaDeTexto 9">
            <a:extLst>
              <a:ext uri="{FF2B5EF4-FFF2-40B4-BE49-F238E27FC236}">
                <a16:creationId xmlns:a16="http://schemas.microsoft.com/office/drawing/2014/main" id="{052CB4FD-6CC6-9102-5455-F12486BE6CBD}"/>
              </a:ext>
            </a:extLst>
          </p:cNvPr>
          <p:cNvSpPr txBox="1"/>
          <p:nvPr/>
        </p:nvSpPr>
        <p:spPr>
          <a:xfrm>
            <a:off x="1022508" y="108786"/>
            <a:ext cx="10079138" cy="1107996"/>
          </a:xfrm>
          <a:prstGeom prst="rect">
            <a:avLst/>
          </a:prstGeom>
          <a:noFill/>
        </p:spPr>
        <p:txBody>
          <a:bodyPr wrap="square">
            <a:spAutoFit/>
            <a:scene3d>
              <a:camera prst="orthographicFront"/>
              <a:lightRig rig="chilly" dir="t"/>
            </a:scene3d>
            <a:sp3d extrusionH="120650" prstMaterial="plastic">
              <a:bevelT w="38100" h="38100"/>
              <a:bevelB w="38100" h="38100"/>
            </a:sp3d>
          </a:bodyPr>
          <a:lstStyle/>
          <a:p>
            <a:pPr algn="ctr"/>
            <a:r>
              <a:rPr lang="pt-BR" sz="6600" b="1" dirty="0" err="1">
                <a:ln>
                  <a:gradFill>
                    <a:gsLst>
                      <a:gs pos="0">
                        <a:srgbClr val="3BCCFF"/>
                      </a:gs>
                      <a:gs pos="100000">
                        <a:schemeClr val="accent5">
                          <a:lumMod val="75000"/>
                        </a:schemeClr>
                      </a:gs>
                    </a:gsLst>
                    <a:lin ang="5400000" scaled="1"/>
                  </a:gradFill>
                </a:ln>
                <a:gradFill flip="none" rotWithShape="1">
                  <a:gsLst>
                    <a:gs pos="53000">
                      <a:srgbClr val="00B0F0"/>
                    </a:gs>
                    <a:gs pos="100000">
                      <a:schemeClr val="bg1"/>
                    </a:gs>
                    <a:gs pos="0">
                      <a:schemeClr val="bg1"/>
                    </a:gs>
                  </a:gsLst>
                  <a:lin ang="2700000" scaled="1"/>
                  <a:tileRect/>
                </a:gradFill>
                <a:effectLst>
                  <a:outerShdw dist="12700" dir="5400000" algn="ctr" rotWithShape="0">
                    <a:schemeClr val="tx1"/>
                  </a:outerShdw>
                </a:effectLst>
                <a:latin typeface="HeyMagnolia" panose="02000507000000020004" pitchFamily="2" charset="0"/>
                <a:ea typeface="Kigelia" panose="020B0502040204020203" pitchFamily="34" charset="0"/>
                <a:cs typeface="Kigelia" panose="020B0502040204020203" pitchFamily="34" charset="0"/>
              </a:rPr>
              <a:t>Impressive</a:t>
            </a:r>
            <a:r>
              <a:rPr lang="pt-BR" sz="6600" b="1" dirty="0">
                <a:ln>
                  <a:gradFill>
                    <a:gsLst>
                      <a:gs pos="0">
                        <a:srgbClr val="3BCCFF"/>
                      </a:gs>
                      <a:gs pos="100000">
                        <a:schemeClr val="accent5">
                          <a:lumMod val="75000"/>
                        </a:schemeClr>
                      </a:gs>
                    </a:gsLst>
                    <a:lin ang="5400000" scaled="1"/>
                  </a:gradFill>
                </a:ln>
                <a:gradFill flip="none" rotWithShape="1">
                  <a:gsLst>
                    <a:gs pos="53000">
                      <a:srgbClr val="00B0F0"/>
                    </a:gs>
                    <a:gs pos="100000">
                      <a:schemeClr val="bg1"/>
                    </a:gs>
                    <a:gs pos="0">
                      <a:schemeClr val="bg1"/>
                    </a:gs>
                  </a:gsLst>
                  <a:lin ang="2700000" scaled="1"/>
                  <a:tileRect/>
                </a:gradFill>
                <a:effectLst>
                  <a:outerShdw dist="12700" dir="5400000" algn="ctr" rotWithShape="0">
                    <a:schemeClr val="tx1"/>
                  </a:outerShdw>
                </a:effectLst>
                <a:latin typeface="HeyMagnolia" panose="02000507000000020004" pitchFamily="2" charset="0"/>
                <a:ea typeface="Kigelia" panose="020B0502040204020203" pitchFamily="34" charset="0"/>
                <a:cs typeface="Kigelia" panose="020B0502040204020203" pitchFamily="34" charset="0"/>
              </a:rPr>
              <a:t> </a:t>
            </a:r>
            <a:r>
              <a:rPr lang="pt-BR" sz="6600" b="1" dirty="0" err="1">
                <a:ln>
                  <a:gradFill>
                    <a:gsLst>
                      <a:gs pos="0">
                        <a:srgbClr val="3BCCFF"/>
                      </a:gs>
                      <a:gs pos="100000">
                        <a:schemeClr val="accent5">
                          <a:lumMod val="75000"/>
                        </a:schemeClr>
                      </a:gs>
                    </a:gsLst>
                    <a:lin ang="5400000" scaled="1"/>
                  </a:gradFill>
                </a:ln>
                <a:gradFill flip="none" rotWithShape="1">
                  <a:gsLst>
                    <a:gs pos="53000">
                      <a:srgbClr val="00B0F0"/>
                    </a:gs>
                    <a:gs pos="100000">
                      <a:schemeClr val="bg1"/>
                    </a:gs>
                    <a:gs pos="0">
                      <a:schemeClr val="bg1"/>
                    </a:gs>
                  </a:gsLst>
                  <a:lin ang="2700000" scaled="1"/>
                  <a:tileRect/>
                </a:gradFill>
                <a:effectLst>
                  <a:outerShdw dist="12700" dir="5400000" algn="ctr" rotWithShape="0">
                    <a:schemeClr val="tx1"/>
                  </a:outerShdw>
                </a:effectLst>
                <a:latin typeface="HeyMagnolia" panose="02000507000000020004" pitchFamily="2" charset="0"/>
                <a:ea typeface="Kigelia" panose="020B0502040204020203" pitchFamily="34" charset="0"/>
                <a:cs typeface="Kigelia" panose="020B0502040204020203" pitchFamily="34" charset="0"/>
              </a:rPr>
              <a:t>similarity</a:t>
            </a:r>
            <a:endParaRPr lang="pt-BR" sz="6600" b="1" dirty="0">
              <a:ln>
                <a:gradFill>
                  <a:gsLst>
                    <a:gs pos="0">
                      <a:srgbClr val="3BCCFF"/>
                    </a:gs>
                    <a:gs pos="100000">
                      <a:schemeClr val="accent5">
                        <a:lumMod val="75000"/>
                      </a:schemeClr>
                    </a:gs>
                  </a:gsLst>
                  <a:lin ang="5400000" scaled="1"/>
                </a:gradFill>
              </a:ln>
              <a:gradFill flip="none" rotWithShape="1">
                <a:gsLst>
                  <a:gs pos="53000">
                    <a:srgbClr val="00B0F0"/>
                  </a:gs>
                  <a:gs pos="100000">
                    <a:schemeClr val="bg1"/>
                  </a:gs>
                  <a:gs pos="0">
                    <a:schemeClr val="bg1"/>
                  </a:gs>
                </a:gsLst>
                <a:lin ang="2700000" scaled="1"/>
                <a:tileRect/>
              </a:gradFill>
              <a:effectLst>
                <a:outerShdw dist="12700" dir="5400000" algn="ctr" rotWithShape="0">
                  <a:schemeClr val="tx1"/>
                </a:outerShdw>
              </a:effectLst>
              <a:latin typeface="HeyMagnolia" panose="02000507000000020004" pitchFamily="2" charset="0"/>
              <a:ea typeface="Kigelia" panose="020B0502040204020203" pitchFamily="34" charset="0"/>
              <a:cs typeface="Kigelia" panose="020B0502040204020203" pitchFamily="34" charset="0"/>
            </a:endParaRPr>
          </a:p>
        </p:txBody>
      </p:sp>
    </p:spTree>
    <p:extLst>
      <p:ext uri="{BB962C8B-B14F-4D97-AF65-F5344CB8AC3E}">
        <p14:creationId xmlns:p14="http://schemas.microsoft.com/office/powerpoint/2010/main" val="713979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92A0BC9-5458-D826-F6AC-E2E9CB933983}"/>
              </a:ext>
            </a:extLst>
          </p:cNvPr>
          <p:cNvSpPr/>
          <p:nvPr/>
        </p:nvSpPr>
        <p:spPr>
          <a:xfrm>
            <a:off x="0" y="0"/>
            <a:ext cx="1219200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blurry image of a person's face&#10;&#10;Description automatically generated">
            <a:extLst>
              <a:ext uri="{FF2B5EF4-FFF2-40B4-BE49-F238E27FC236}">
                <a16:creationId xmlns:a16="http://schemas.microsoft.com/office/drawing/2014/main" id="{748C7E2B-7B71-7B66-B675-760675E565D1}"/>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66000"/>
                    </a14:imgEffect>
                    <a14:imgEffect>
                      <a14:brightnessContrast bright="-3000" contrast="35000"/>
                    </a14:imgEffect>
                  </a14:imgLayer>
                </a14:imgProps>
              </a:ext>
              <a:ext uri="{28A0092B-C50C-407E-A947-70E740481C1C}">
                <a14:useLocalDpi xmlns:a14="http://schemas.microsoft.com/office/drawing/2010/main" val="0"/>
              </a:ext>
            </a:extLst>
          </a:blip>
          <a:srcRect l="31886" t="16152" r="21281" b="17847"/>
          <a:stretch/>
        </p:blipFill>
        <p:spPr>
          <a:xfrm>
            <a:off x="6096000" y="337326"/>
            <a:ext cx="5534956" cy="5850114"/>
          </a:xfrm>
          <a:prstGeom prst="rect">
            <a:avLst/>
          </a:prstGeom>
        </p:spPr>
      </p:pic>
      <p:pic>
        <p:nvPicPr>
          <p:cNvPr id="3" name="Picture 2" descr="A person sitting at a table&#10;&#10;Description automatically generated">
            <a:extLst>
              <a:ext uri="{FF2B5EF4-FFF2-40B4-BE49-F238E27FC236}">
                <a16:creationId xmlns:a16="http://schemas.microsoft.com/office/drawing/2014/main" id="{EFE04031-DBFF-026B-3241-524B38EE5F1F}"/>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colorTemperature colorTemp="5900"/>
                    </a14:imgEffect>
                    <a14:imgEffect>
                      <a14:brightnessContrast contrast="20000"/>
                    </a14:imgEffect>
                  </a14:imgLayer>
                </a14:imgProps>
              </a:ext>
              <a:ext uri="{28A0092B-C50C-407E-A947-70E740481C1C}">
                <a14:useLocalDpi xmlns:a14="http://schemas.microsoft.com/office/drawing/2010/main" val="0"/>
              </a:ext>
            </a:extLst>
          </a:blip>
          <a:srcRect r="32601" b="28117"/>
          <a:stretch/>
        </p:blipFill>
        <p:spPr>
          <a:xfrm>
            <a:off x="1082040" y="955169"/>
            <a:ext cx="4733439" cy="4910070"/>
          </a:xfrm>
          <a:prstGeom prst="rect">
            <a:avLst/>
          </a:prstGeom>
          <a:ln>
            <a:noFill/>
          </a:ln>
          <a:effectLst>
            <a:softEdge rad="112500"/>
          </a:effectLst>
        </p:spPr>
      </p:pic>
      <p:cxnSp>
        <p:nvCxnSpPr>
          <p:cNvPr id="6" name="Straight Arrow Connector 5">
            <a:extLst>
              <a:ext uri="{FF2B5EF4-FFF2-40B4-BE49-F238E27FC236}">
                <a16:creationId xmlns:a16="http://schemas.microsoft.com/office/drawing/2014/main" id="{894297FA-FE75-43CA-E83F-23C90689B67B}"/>
              </a:ext>
            </a:extLst>
          </p:cNvPr>
          <p:cNvCxnSpPr/>
          <p:nvPr/>
        </p:nvCxnSpPr>
        <p:spPr>
          <a:xfrm flipV="1">
            <a:off x="6903720" y="4114800"/>
            <a:ext cx="594360" cy="6858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5252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92A0BC9-5458-D826-F6AC-E2E9CB933983}"/>
              </a:ext>
            </a:extLst>
          </p:cNvPr>
          <p:cNvSpPr/>
          <p:nvPr/>
        </p:nvSpPr>
        <p:spPr>
          <a:xfrm>
            <a:off x="0" y="0"/>
            <a:ext cx="1219200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urry image of a person&#10;&#10;Description automatically generated">
            <a:extLst>
              <a:ext uri="{FF2B5EF4-FFF2-40B4-BE49-F238E27FC236}">
                <a16:creationId xmlns:a16="http://schemas.microsoft.com/office/drawing/2014/main" id="{FB20CDD0-BB68-8845-D47C-199920DD2D66}"/>
              </a:ext>
            </a:extLst>
          </p:cNvPr>
          <p:cNvPicPr>
            <a:picLocks noChangeAspect="1"/>
          </p:cNvPicPr>
          <p:nvPr/>
        </p:nvPicPr>
        <p:blipFill rotWithShape="1">
          <a:blip r:embed="rId2">
            <a:extLst>
              <a:ext uri="{28A0092B-C50C-407E-A947-70E740481C1C}">
                <a14:useLocalDpi xmlns:a14="http://schemas.microsoft.com/office/drawing/2010/main" val="0"/>
              </a:ext>
            </a:extLst>
          </a:blip>
          <a:srcRect l="28464" r="18202" b="33380"/>
          <a:stretch/>
        </p:blipFill>
        <p:spPr>
          <a:xfrm>
            <a:off x="6236109" y="1227848"/>
            <a:ext cx="6009754" cy="5630152"/>
          </a:xfrm>
          <a:prstGeom prst="rect">
            <a:avLst/>
          </a:prstGeom>
        </p:spPr>
      </p:pic>
      <p:pic>
        <p:nvPicPr>
          <p:cNvPr id="5" name="Picture 4" descr="A person in a suit and tie&#10;&#10;Description automatically generated">
            <a:extLst>
              <a:ext uri="{FF2B5EF4-FFF2-40B4-BE49-F238E27FC236}">
                <a16:creationId xmlns:a16="http://schemas.microsoft.com/office/drawing/2014/main" id="{4A00E12F-FE71-11E0-6CB3-BB648EBA869A}"/>
              </a:ext>
            </a:extLst>
          </p:cNvPr>
          <p:cNvPicPr>
            <a:picLocks noChangeAspect="1"/>
          </p:cNvPicPr>
          <p:nvPr/>
        </p:nvPicPr>
        <p:blipFill rotWithShape="1">
          <a:blip r:embed="rId3">
            <a:extLst>
              <a:ext uri="{28A0092B-C50C-407E-A947-70E740481C1C}">
                <a14:useLocalDpi xmlns:a14="http://schemas.microsoft.com/office/drawing/2010/main" val="0"/>
              </a:ext>
            </a:extLst>
          </a:blip>
          <a:srcRect l="17770" t="5618" r="18580" b="15165"/>
          <a:stretch/>
        </p:blipFill>
        <p:spPr>
          <a:xfrm>
            <a:off x="1276216" y="970240"/>
            <a:ext cx="4029408" cy="4917520"/>
          </a:xfrm>
          <a:prstGeom prst="rect">
            <a:avLst/>
          </a:prstGeom>
          <a:ln>
            <a:noFill/>
          </a:ln>
          <a:effectLst>
            <a:softEdge rad="112500"/>
          </a:effectLst>
        </p:spPr>
      </p:pic>
      <p:sp>
        <p:nvSpPr>
          <p:cNvPr id="6" name="CaixaDeTexto 9">
            <a:extLst>
              <a:ext uri="{FF2B5EF4-FFF2-40B4-BE49-F238E27FC236}">
                <a16:creationId xmlns:a16="http://schemas.microsoft.com/office/drawing/2014/main" id="{EEBD9C41-4407-8D27-4238-F3FC4AF75425}"/>
              </a:ext>
            </a:extLst>
          </p:cNvPr>
          <p:cNvSpPr txBox="1"/>
          <p:nvPr/>
        </p:nvSpPr>
        <p:spPr>
          <a:xfrm>
            <a:off x="1022508" y="108786"/>
            <a:ext cx="10079138" cy="1107996"/>
          </a:xfrm>
          <a:prstGeom prst="rect">
            <a:avLst/>
          </a:prstGeom>
          <a:noFill/>
        </p:spPr>
        <p:txBody>
          <a:bodyPr wrap="square">
            <a:spAutoFit/>
            <a:scene3d>
              <a:camera prst="orthographicFront"/>
              <a:lightRig rig="chilly" dir="t"/>
            </a:scene3d>
            <a:sp3d extrusionH="120650" prstMaterial="plastic">
              <a:bevelT w="38100" h="38100"/>
              <a:bevelB w="38100" h="38100"/>
            </a:sp3d>
          </a:bodyPr>
          <a:lstStyle/>
          <a:p>
            <a:pPr algn="ctr"/>
            <a:r>
              <a:rPr lang="pt-BR" sz="6600" b="1" dirty="0" err="1">
                <a:ln>
                  <a:gradFill>
                    <a:gsLst>
                      <a:gs pos="0">
                        <a:srgbClr val="3BCCFF"/>
                      </a:gs>
                      <a:gs pos="100000">
                        <a:schemeClr val="accent5">
                          <a:lumMod val="75000"/>
                        </a:schemeClr>
                      </a:gs>
                    </a:gsLst>
                    <a:lin ang="5400000" scaled="1"/>
                  </a:gradFill>
                </a:ln>
                <a:gradFill flip="none" rotWithShape="1">
                  <a:gsLst>
                    <a:gs pos="53000">
                      <a:srgbClr val="00B0F0"/>
                    </a:gs>
                    <a:gs pos="100000">
                      <a:schemeClr val="bg1"/>
                    </a:gs>
                    <a:gs pos="0">
                      <a:schemeClr val="bg1"/>
                    </a:gs>
                  </a:gsLst>
                  <a:lin ang="2700000" scaled="1"/>
                  <a:tileRect/>
                </a:gradFill>
                <a:effectLst>
                  <a:outerShdw dist="12700" dir="5400000" algn="ctr" rotWithShape="0">
                    <a:schemeClr val="tx1"/>
                  </a:outerShdw>
                </a:effectLst>
                <a:latin typeface="HeyMagnolia" panose="02000507000000020004" pitchFamily="2" charset="0"/>
                <a:ea typeface="Kigelia" panose="020B0502040204020203" pitchFamily="34" charset="0"/>
                <a:cs typeface="Kigelia" panose="020B0502040204020203" pitchFamily="34" charset="0"/>
              </a:rPr>
              <a:t>Impressive</a:t>
            </a:r>
            <a:r>
              <a:rPr lang="pt-BR" sz="6600" b="1" dirty="0">
                <a:ln>
                  <a:gradFill>
                    <a:gsLst>
                      <a:gs pos="0">
                        <a:srgbClr val="3BCCFF"/>
                      </a:gs>
                      <a:gs pos="100000">
                        <a:schemeClr val="accent5">
                          <a:lumMod val="75000"/>
                        </a:schemeClr>
                      </a:gs>
                    </a:gsLst>
                    <a:lin ang="5400000" scaled="1"/>
                  </a:gradFill>
                </a:ln>
                <a:gradFill flip="none" rotWithShape="1">
                  <a:gsLst>
                    <a:gs pos="53000">
                      <a:srgbClr val="00B0F0"/>
                    </a:gs>
                    <a:gs pos="100000">
                      <a:schemeClr val="bg1"/>
                    </a:gs>
                    <a:gs pos="0">
                      <a:schemeClr val="bg1"/>
                    </a:gs>
                  </a:gsLst>
                  <a:lin ang="2700000" scaled="1"/>
                  <a:tileRect/>
                </a:gradFill>
                <a:effectLst>
                  <a:outerShdw dist="12700" dir="5400000" algn="ctr" rotWithShape="0">
                    <a:schemeClr val="tx1"/>
                  </a:outerShdw>
                </a:effectLst>
                <a:latin typeface="HeyMagnolia" panose="02000507000000020004" pitchFamily="2" charset="0"/>
                <a:ea typeface="Kigelia" panose="020B0502040204020203" pitchFamily="34" charset="0"/>
                <a:cs typeface="Kigelia" panose="020B0502040204020203" pitchFamily="34" charset="0"/>
              </a:rPr>
              <a:t> </a:t>
            </a:r>
            <a:r>
              <a:rPr lang="pt-BR" sz="6600" b="1" dirty="0" err="1">
                <a:ln>
                  <a:gradFill>
                    <a:gsLst>
                      <a:gs pos="0">
                        <a:srgbClr val="3BCCFF"/>
                      </a:gs>
                      <a:gs pos="100000">
                        <a:schemeClr val="accent5">
                          <a:lumMod val="75000"/>
                        </a:schemeClr>
                      </a:gs>
                    </a:gsLst>
                    <a:lin ang="5400000" scaled="1"/>
                  </a:gradFill>
                </a:ln>
                <a:gradFill flip="none" rotWithShape="1">
                  <a:gsLst>
                    <a:gs pos="53000">
                      <a:srgbClr val="00B0F0"/>
                    </a:gs>
                    <a:gs pos="100000">
                      <a:schemeClr val="bg1"/>
                    </a:gs>
                    <a:gs pos="0">
                      <a:schemeClr val="bg1"/>
                    </a:gs>
                  </a:gsLst>
                  <a:lin ang="2700000" scaled="1"/>
                  <a:tileRect/>
                </a:gradFill>
                <a:effectLst>
                  <a:outerShdw dist="12700" dir="5400000" algn="ctr" rotWithShape="0">
                    <a:schemeClr val="tx1"/>
                  </a:outerShdw>
                </a:effectLst>
                <a:latin typeface="HeyMagnolia" panose="02000507000000020004" pitchFamily="2" charset="0"/>
                <a:ea typeface="Kigelia" panose="020B0502040204020203" pitchFamily="34" charset="0"/>
                <a:cs typeface="Kigelia" panose="020B0502040204020203" pitchFamily="34" charset="0"/>
              </a:rPr>
              <a:t>similarity</a:t>
            </a:r>
            <a:endParaRPr lang="pt-BR" sz="6600" b="1" dirty="0">
              <a:ln>
                <a:gradFill>
                  <a:gsLst>
                    <a:gs pos="0">
                      <a:srgbClr val="3BCCFF"/>
                    </a:gs>
                    <a:gs pos="100000">
                      <a:schemeClr val="accent5">
                        <a:lumMod val="75000"/>
                      </a:schemeClr>
                    </a:gs>
                  </a:gsLst>
                  <a:lin ang="5400000" scaled="1"/>
                </a:gradFill>
              </a:ln>
              <a:gradFill flip="none" rotWithShape="1">
                <a:gsLst>
                  <a:gs pos="53000">
                    <a:srgbClr val="00B0F0"/>
                  </a:gs>
                  <a:gs pos="100000">
                    <a:schemeClr val="bg1"/>
                  </a:gs>
                  <a:gs pos="0">
                    <a:schemeClr val="bg1"/>
                  </a:gs>
                </a:gsLst>
                <a:lin ang="2700000" scaled="1"/>
                <a:tileRect/>
              </a:gradFill>
              <a:effectLst>
                <a:outerShdw dist="12700" dir="5400000" algn="ctr" rotWithShape="0">
                  <a:schemeClr val="tx1"/>
                </a:outerShdw>
              </a:effectLst>
              <a:latin typeface="HeyMagnolia" panose="02000507000000020004" pitchFamily="2" charset="0"/>
              <a:ea typeface="Kigelia" panose="020B0502040204020203" pitchFamily="34" charset="0"/>
              <a:cs typeface="Kigelia" panose="020B0502040204020203" pitchFamily="34" charset="0"/>
            </a:endParaRPr>
          </a:p>
        </p:txBody>
      </p:sp>
    </p:spTree>
    <p:extLst>
      <p:ext uri="{BB962C8B-B14F-4D97-AF65-F5344CB8AC3E}">
        <p14:creationId xmlns:p14="http://schemas.microsoft.com/office/powerpoint/2010/main" val="1983905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7C59E-E108-2F51-11CB-BEE9E78D8758}"/>
              </a:ext>
            </a:extLst>
          </p:cNvPr>
          <p:cNvSpPr>
            <a:spLocks noGrp="1"/>
          </p:cNvSpPr>
          <p:nvPr>
            <p:ph type="ctrTitle"/>
          </p:nvPr>
        </p:nvSpPr>
        <p:spPr/>
        <p:txBody>
          <a:bodyPr/>
          <a:lstStyle/>
          <a:p>
            <a:r>
              <a:rPr lang="pt-BR" dirty="0"/>
              <a:t>Case 3</a:t>
            </a:r>
            <a:endParaRPr lang="en-US" dirty="0"/>
          </a:p>
        </p:txBody>
      </p:sp>
    </p:spTree>
    <p:extLst>
      <p:ext uri="{BB962C8B-B14F-4D97-AF65-F5344CB8AC3E}">
        <p14:creationId xmlns:p14="http://schemas.microsoft.com/office/powerpoint/2010/main" val="1305718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296AF1-FE3F-DFA7-FCB9-84CD50221B37}"/>
              </a:ext>
            </a:extLst>
          </p:cNvPr>
          <p:cNvSpPr/>
          <p:nvPr/>
        </p:nvSpPr>
        <p:spPr>
          <a:xfrm>
            <a:off x="0" y="0"/>
            <a:ext cx="1219200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C638A63-EF22-4FDA-8C2A-A64D098C56D6}"/>
              </a:ext>
            </a:extLst>
          </p:cNvPr>
          <p:cNvSpPr txBox="1"/>
          <p:nvPr/>
        </p:nvSpPr>
        <p:spPr>
          <a:xfrm>
            <a:off x="7741286" y="5173061"/>
            <a:ext cx="4450714" cy="1477328"/>
          </a:xfrm>
          <a:prstGeom prst="rect">
            <a:avLst/>
          </a:prstGeom>
          <a:noFill/>
        </p:spPr>
        <p:txBody>
          <a:bodyPr wrap="square">
            <a:spAutoFit/>
          </a:bodyPr>
          <a:lstStyle/>
          <a:p>
            <a:r>
              <a:rPr lang="en-US" sz="1800" b="1" dirty="0">
                <a:solidFill>
                  <a:schemeClr val="accent4">
                    <a:lumMod val="40000"/>
                    <a:lumOff val="60000"/>
                  </a:schemeClr>
                </a:solidFill>
                <a:effectLst>
                  <a:outerShdw blurRad="38100" dist="38100" dir="2700000" algn="tl">
                    <a:srgbClr val="000000">
                      <a:alpha val="43137"/>
                    </a:srgbClr>
                  </a:outerShdw>
                </a:effectLst>
                <a:ea typeface="Times New Roman" panose="02020603050405020304" pitchFamily="18" charset="0"/>
              </a:rPr>
              <a:t>Charlotte Lauren of Arlington, Virginia, passed from unexplained/natural causes on December 19, 2021, at age 34. They were never able to determine exactly how she passed (had just gotten sick and passed). </a:t>
            </a:r>
          </a:p>
        </p:txBody>
      </p:sp>
      <p:pic>
        <p:nvPicPr>
          <p:cNvPr id="2" name="Picture 1" descr="Image preview">
            <a:extLst>
              <a:ext uri="{FF2B5EF4-FFF2-40B4-BE49-F238E27FC236}">
                <a16:creationId xmlns:a16="http://schemas.microsoft.com/office/drawing/2014/main" id="{D65F338E-4856-71A9-F158-F10871C7E41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741286" y="672141"/>
            <a:ext cx="4022023" cy="4500920"/>
          </a:xfrm>
          <a:prstGeom prst="rect">
            <a:avLst/>
          </a:prstGeom>
          <a:ln>
            <a:noFill/>
          </a:ln>
          <a:effectLst>
            <a:softEdge rad="112500"/>
          </a:effectLst>
        </p:spPr>
      </p:pic>
      <p:sp>
        <p:nvSpPr>
          <p:cNvPr id="7" name="TextBox 6">
            <a:extLst>
              <a:ext uri="{FF2B5EF4-FFF2-40B4-BE49-F238E27FC236}">
                <a16:creationId xmlns:a16="http://schemas.microsoft.com/office/drawing/2014/main" id="{A7DFA9FE-55B3-66D7-519F-3836D3BF1ECE}"/>
              </a:ext>
            </a:extLst>
          </p:cNvPr>
          <p:cNvSpPr txBox="1"/>
          <p:nvPr/>
        </p:nvSpPr>
        <p:spPr>
          <a:xfrm>
            <a:off x="870153" y="1448491"/>
            <a:ext cx="6442442" cy="4801314"/>
          </a:xfrm>
          <a:prstGeom prst="rect">
            <a:avLst/>
          </a:prstGeom>
          <a:noFill/>
        </p:spPr>
        <p:txBody>
          <a:bodyPr wrap="square">
            <a:spAutoFit/>
          </a:bodyPr>
          <a:lstStyle/>
          <a:p>
            <a:r>
              <a:rPr lang="en-US" b="1" i="0" dirty="0">
                <a:solidFill>
                  <a:schemeClr val="bg1"/>
                </a:solidFill>
                <a:effectLst/>
              </a:rPr>
              <a:t>From an early age, Charlotte lit up our lives with her beautiful smile, sparkling blue eyes and infectious laughter.  She was a very loving, kind and generous daughter, sister and friend to all who loved her, especially adoring of her younger brother to whom she was very close.  She was very curious and always learning throughout her life and shared this joy with us, which expanded our world and brought so much meaning and purpose to our lives.  She loved the natural world, especially astronomy in her later years, and all animals, including a rescued horse which she patiently trained in dressage as a teenager.  She was very intelligent and focused when pursuing her many academic interests and worked as an accountant and a lawyer, but while working as a professional she always found time to do volunteer work.  When she decided to leave the corporate world and work as a free lance lawyer, she wrote a blog to encourage others that were self-employed and told me that if it helped just one person then it was worth it. </a:t>
            </a:r>
            <a:endParaRPr lang="en-US" b="1" dirty="0">
              <a:solidFill>
                <a:schemeClr val="bg1"/>
              </a:solidFill>
            </a:endParaRPr>
          </a:p>
        </p:txBody>
      </p:sp>
      <p:sp>
        <p:nvSpPr>
          <p:cNvPr id="4" name="CaixaDeTexto 9">
            <a:extLst>
              <a:ext uri="{FF2B5EF4-FFF2-40B4-BE49-F238E27FC236}">
                <a16:creationId xmlns:a16="http://schemas.microsoft.com/office/drawing/2014/main" id="{1A52839C-9803-AE5B-FDEB-93E4FDE32B95}"/>
              </a:ext>
            </a:extLst>
          </p:cNvPr>
          <p:cNvSpPr txBox="1"/>
          <p:nvPr/>
        </p:nvSpPr>
        <p:spPr>
          <a:xfrm>
            <a:off x="428691" y="252990"/>
            <a:ext cx="8641080" cy="1015663"/>
          </a:xfrm>
          <a:prstGeom prst="rect">
            <a:avLst/>
          </a:prstGeom>
          <a:noFill/>
        </p:spPr>
        <p:txBody>
          <a:bodyPr wrap="square">
            <a:spAutoFit/>
            <a:scene3d>
              <a:camera prst="orthographicFront"/>
              <a:lightRig rig="chilly" dir="t"/>
            </a:scene3d>
            <a:sp3d extrusionH="120650" prstMaterial="plastic">
              <a:bevelT w="38100" h="38100"/>
              <a:bevelB w="38100" h="38100"/>
            </a:sp3d>
          </a:bodyPr>
          <a:lstStyle/>
          <a:p>
            <a:pPr algn="ctr">
              <a:buClr>
                <a:srgbClr val="00B0F0"/>
              </a:buClr>
              <a:buSzPct val="74000"/>
            </a:pPr>
            <a:r>
              <a:rPr lang="pt-BR" sz="6000" b="1" dirty="0" err="1">
                <a:ln>
                  <a:gradFill>
                    <a:gsLst>
                      <a:gs pos="0">
                        <a:schemeClr val="accent1">
                          <a:lumMod val="5000"/>
                          <a:lumOff val="95000"/>
                        </a:schemeClr>
                      </a:gs>
                      <a:gs pos="67000">
                        <a:schemeClr val="accent4">
                          <a:lumMod val="60000"/>
                          <a:lumOff val="40000"/>
                        </a:schemeClr>
                      </a:gs>
                    </a:gsLst>
                    <a:lin ang="5400000" scaled="1"/>
                  </a:gradFill>
                </a:ln>
                <a:gradFill flip="none" rotWithShape="1">
                  <a:gsLst>
                    <a:gs pos="0">
                      <a:schemeClr val="accent4">
                        <a:lumMod val="89000"/>
                      </a:schemeClr>
                    </a:gs>
                    <a:gs pos="97000">
                      <a:schemeClr val="accent2">
                        <a:lumMod val="75000"/>
                      </a:schemeClr>
                    </a:gs>
                  </a:gsLst>
                  <a:path path="circle">
                    <a:fillToRect l="50000" t="50000" r="50000" b="50000"/>
                  </a:path>
                  <a:tileRect/>
                </a:gradFill>
                <a:latin typeface="HeyMagnolia" panose="02000507000000020004" pitchFamily="2" charset="0"/>
                <a:ea typeface="Kigelia" panose="020B0502040204020203" pitchFamily="34" charset="0"/>
                <a:cs typeface="Kigelia" panose="020B0502040204020203" pitchFamily="34" charset="0"/>
              </a:rPr>
              <a:t>Mom</a:t>
            </a:r>
            <a:r>
              <a:rPr lang="pt-BR" sz="6000" b="1" dirty="0">
                <a:ln>
                  <a:gradFill>
                    <a:gsLst>
                      <a:gs pos="0">
                        <a:schemeClr val="accent1">
                          <a:lumMod val="5000"/>
                          <a:lumOff val="95000"/>
                        </a:schemeClr>
                      </a:gs>
                      <a:gs pos="67000">
                        <a:schemeClr val="accent4">
                          <a:lumMod val="60000"/>
                          <a:lumOff val="40000"/>
                        </a:schemeClr>
                      </a:gs>
                    </a:gsLst>
                    <a:lin ang="5400000" scaled="1"/>
                  </a:gradFill>
                </a:ln>
                <a:gradFill flip="none" rotWithShape="1">
                  <a:gsLst>
                    <a:gs pos="0">
                      <a:schemeClr val="accent4">
                        <a:lumMod val="89000"/>
                      </a:schemeClr>
                    </a:gs>
                    <a:gs pos="97000">
                      <a:schemeClr val="accent2">
                        <a:lumMod val="75000"/>
                      </a:schemeClr>
                    </a:gs>
                  </a:gsLst>
                  <a:path path="circle">
                    <a:fillToRect l="50000" t="50000" r="50000" b="50000"/>
                  </a:path>
                  <a:tileRect/>
                </a:gradFill>
                <a:latin typeface="HeyMagnolia" panose="02000507000000020004" pitchFamily="2" charset="0"/>
                <a:ea typeface="Kigelia" panose="020B0502040204020203" pitchFamily="34" charset="0"/>
                <a:cs typeface="Kigelia" panose="020B0502040204020203" pitchFamily="34" charset="0"/>
              </a:rPr>
              <a:t> </a:t>
            </a:r>
            <a:r>
              <a:rPr lang="pt-BR" sz="6000" b="1" dirty="0" err="1">
                <a:ln>
                  <a:gradFill>
                    <a:gsLst>
                      <a:gs pos="0">
                        <a:schemeClr val="accent1">
                          <a:lumMod val="5000"/>
                          <a:lumOff val="95000"/>
                        </a:schemeClr>
                      </a:gs>
                      <a:gs pos="67000">
                        <a:schemeClr val="accent4">
                          <a:lumMod val="60000"/>
                          <a:lumOff val="40000"/>
                        </a:schemeClr>
                      </a:gs>
                    </a:gsLst>
                    <a:lin ang="5400000" scaled="1"/>
                  </a:gradFill>
                </a:ln>
                <a:gradFill flip="none" rotWithShape="1">
                  <a:gsLst>
                    <a:gs pos="0">
                      <a:schemeClr val="accent4">
                        <a:lumMod val="89000"/>
                      </a:schemeClr>
                    </a:gs>
                    <a:gs pos="97000">
                      <a:schemeClr val="accent2">
                        <a:lumMod val="75000"/>
                      </a:schemeClr>
                    </a:gs>
                  </a:gsLst>
                  <a:path path="circle">
                    <a:fillToRect l="50000" t="50000" r="50000" b="50000"/>
                  </a:path>
                  <a:tileRect/>
                </a:gradFill>
                <a:latin typeface="HeyMagnolia" panose="02000507000000020004" pitchFamily="2" charset="0"/>
                <a:ea typeface="Kigelia" panose="020B0502040204020203" pitchFamily="34" charset="0"/>
                <a:cs typeface="Kigelia" panose="020B0502040204020203" pitchFamily="34" charset="0"/>
              </a:rPr>
              <a:t>introduces</a:t>
            </a:r>
            <a:r>
              <a:rPr lang="pt-BR" sz="6000" b="1" dirty="0">
                <a:ln>
                  <a:gradFill>
                    <a:gsLst>
                      <a:gs pos="0">
                        <a:schemeClr val="accent1">
                          <a:lumMod val="5000"/>
                          <a:lumOff val="95000"/>
                        </a:schemeClr>
                      </a:gs>
                      <a:gs pos="67000">
                        <a:schemeClr val="accent4">
                          <a:lumMod val="60000"/>
                          <a:lumOff val="40000"/>
                        </a:schemeClr>
                      </a:gs>
                    </a:gsLst>
                    <a:lin ang="5400000" scaled="1"/>
                  </a:gradFill>
                </a:ln>
                <a:gradFill flip="none" rotWithShape="1">
                  <a:gsLst>
                    <a:gs pos="0">
                      <a:schemeClr val="accent4">
                        <a:lumMod val="89000"/>
                      </a:schemeClr>
                    </a:gs>
                    <a:gs pos="97000">
                      <a:schemeClr val="accent2">
                        <a:lumMod val="75000"/>
                      </a:schemeClr>
                    </a:gs>
                  </a:gsLst>
                  <a:path path="circle">
                    <a:fillToRect l="50000" t="50000" r="50000" b="50000"/>
                  </a:path>
                  <a:tileRect/>
                </a:gradFill>
                <a:latin typeface="HeyMagnolia" panose="02000507000000020004" pitchFamily="2" charset="0"/>
                <a:ea typeface="Kigelia" panose="020B0502040204020203" pitchFamily="34" charset="0"/>
                <a:cs typeface="Kigelia" panose="020B0502040204020203" pitchFamily="34" charset="0"/>
              </a:rPr>
              <a:t> Charlotte </a:t>
            </a:r>
          </a:p>
        </p:txBody>
      </p:sp>
    </p:spTree>
    <p:extLst>
      <p:ext uri="{BB962C8B-B14F-4D97-AF65-F5344CB8AC3E}">
        <p14:creationId xmlns:p14="http://schemas.microsoft.com/office/powerpoint/2010/main" val="1527722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296AF1-FE3F-DFA7-FCB9-84CD50221B37}"/>
              </a:ext>
            </a:extLst>
          </p:cNvPr>
          <p:cNvSpPr/>
          <p:nvPr/>
        </p:nvSpPr>
        <p:spPr>
          <a:xfrm>
            <a:off x="0" y="0"/>
            <a:ext cx="1219200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blurry image of people's faces&#10;&#10;Description automatically generated">
            <a:extLst>
              <a:ext uri="{FF2B5EF4-FFF2-40B4-BE49-F238E27FC236}">
                <a16:creationId xmlns:a16="http://schemas.microsoft.com/office/drawing/2014/main" id="{3B8DB05A-BFE9-BB4B-6D2D-8EB7B3DBA9AF}"/>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5265" t="-6100" r="8202" b="21410"/>
          <a:stretch/>
        </p:blipFill>
        <p:spPr>
          <a:xfrm>
            <a:off x="3485725" y="-355481"/>
            <a:ext cx="8340484" cy="6122100"/>
          </a:xfrm>
          <a:prstGeom prst="rect">
            <a:avLst/>
          </a:prstGeom>
          <a:ln>
            <a:noFill/>
          </a:ln>
          <a:effectLst>
            <a:softEdge rad="112500"/>
          </a:effectLst>
        </p:spPr>
      </p:pic>
      <p:sp>
        <p:nvSpPr>
          <p:cNvPr id="5" name="CaixaDeTexto 9">
            <a:extLst>
              <a:ext uri="{FF2B5EF4-FFF2-40B4-BE49-F238E27FC236}">
                <a16:creationId xmlns:a16="http://schemas.microsoft.com/office/drawing/2014/main" id="{F874FEFF-C0EE-4771-53F7-B2BE3DE25F94}"/>
              </a:ext>
            </a:extLst>
          </p:cNvPr>
          <p:cNvSpPr txBox="1"/>
          <p:nvPr/>
        </p:nvSpPr>
        <p:spPr>
          <a:xfrm>
            <a:off x="-252217" y="176118"/>
            <a:ext cx="4265412" cy="2123658"/>
          </a:xfrm>
          <a:prstGeom prst="rect">
            <a:avLst/>
          </a:prstGeom>
          <a:noFill/>
        </p:spPr>
        <p:txBody>
          <a:bodyPr wrap="square">
            <a:spAutoFit/>
            <a:scene3d>
              <a:camera prst="orthographicFront"/>
              <a:lightRig rig="chilly" dir="t"/>
            </a:scene3d>
            <a:sp3d extrusionH="120650" prstMaterial="plastic">
              <a:bevelT w="38100" h="38100"/>
              <a:bevelB w="38100" h="38100"/>
            </a:sp3d>
          </a:bodyPr>
          <a:lstStyle/>
          <a:p>
            <a:pPr algn="ctr">
              <a:buClr>
                <a:srgbClr val="00B0F0"/>
              </a:buClr>
              <a:buSzPct val="74000"/>
            </a:pPr>
            <a:r>
              <a:rPr lang="pt-BR" sz="6600" b="1" dirty="0" err="1">
                <a:ln>
                  <a:gradFill>
                    <a:gsLst>
                      <a:gs pos="0">
                        <a:schemeClr val="accent1">
                          <a:lumMod val="5000"/>
                          <a:lumOff val="95000"/>
                        </a:schemeClr>
                      </a:gs>
                      <a:gs pos="67000">
                        <a:schemeClr val="accent4">
                          <a:lumMod val="60000"/>
                          <a:lumOff val="40000"/>
                        </a:schemeClr>
                      </a:gs>
                    </a:gsLst>
                    <a:lin ang="5400000" scaled="1"/>
                  </a:gradFill>
                </a:ln>
                <a:gradFill flip="none" rotWithShape="1">
                  <a:gsLst>
                    <a:gs pos="0">
                      <a:schemeClr val="accent4">
                        <a:lumMod val="89000"/>
                      </a:schemeClr>
                    </a:gs>
                    <a:gs pos="97000">
                      <a:schemeClr val="accent2">
                        <a:lumMod val="75000"/>
                      </a:schemeClr>
                    </a:gs>
                  </a:gsLst>
                  <a:path path="circle">
                    <a:fillToRect l="50000" t="50000" r="50000" b="50000"/>
                  </a:path>
                  <a:tileRect/>
                </a:gradFill>
                <a:latin typeface="HeyMagnolia" panose="02000507000000020004" pitchFamily="2" charset="0"/>
                <a:ea typeface="Kigelia" panose="020B0502040204020203" pitchFamily="34" charset="0"/>
                <a:cs typeface="Kigelia" panose="020B0502040204020203" pitchFamily="34" charset="0"/>
              </a:rPr>
              <a:t>Amazing</a:t>
            </a:r>
            <a:r>
              <a:rPr lang="pt-BR" sz="6600" b="1" dirty="0">
                <a:ln>
                  <a:gradFill>
                    <a:gsLst>
                      <a:gs pos="0">
                        <a:schemeClr val="accent1">
                          <a:lumMod val="5000"/>
                          <a:lumOff val="95000"/>
                        </a:schemeClr>
                      </a:gs>
                      <a:gs pos="67000">
                        <a:schemeClr val="accent4">
                          <a:lumMod val="60000"/>
                          <a:lumOff val="40000"/>
                        </a:schemeClr>
                      </a:gs>
                    </a:gsLst>
                    <a:lin ang="5400000" scaled="1"/>
                  </a:gradFill>
                </a:ln>
                <a:gradFill flip="none" rotWithShape="1">
                  <a:gsLst>
                    <a:gs pos="0">
                      <a:schemeClr val="accent4">
                        <a:lumMod val="89000"/>
                      </a:schemeClr>
                    </a:gs>
                    <a:gs pos="97000">
                      <a:schemeClr val="accent2">
                        <a:lumMod val="75000"/>
                      </a:schemeClr>
                    </a:gs>
                  </a:gsLst>
                  <a:path path="circle">
                    <a:fillToRect l="50000" t="50000" r="50000" b="50000"/>
                  </a:path>
                  <a:tileRect/>
                </a:gradFill>
                <a:latin typeface="HeyMagnolia" panose="02000507000000020004" pitchFamily="2" charset="0"/>
                <a:ea typeface="Kigelia" panose="020B0502040204020203" pitchFamily="34" charset="0"/>
                <a:cs typeface="Kigelia" panose="020B0502040204020203" pitchFamily="34" charset="0"/>
              </a:rPr>
              <a:t> </a:t>
            </a:r>
          </a:p>
          <a:p>
            <a:pPr algn="ctr">
              <a:buClr>
                <a:srgbClr val="00B0F0"/>
              </a:buClr>
              <a:buSzPct val="74000"/>
            </a:pPr>
            <a:r>
              <a:rPr lang="pt-BR" sz="6600" b="1" dirty="0" err="1">
                <a:ln>
                  <a:gradFill>
                    <a:gsLst>
                      <a:gs pos="0">
                        <a:schemeClr val="accent1">
                          <a:lumMod val="5000"/>
                          <a:lumOff val="95000"/>
                        </a:schemeClr>
                      </a:gs>
                      <a:gs pos="67000">
                        <a:schemeClr val="accent4">
                          <a:lumMod val="60000"/>
                          <a:lumOff val="40000"/>
                        </a:schemeClr>
                      </a:gs>
                    </a:gsLst>
                    <a:lin ang="5400000" scaled="1"/>
                  </a:gradFill>
                </a:ln>
                <a:gradFill flip="none" rotWithShape="1">
                  <a:gsLst>
                    <a:gs pos="0">
                      <a:schemeClr val="accent4">
                        <a:lumMod val="89000"/>
                      </a:schemeClr>
                    </a:gs>
                    <a:gs pos="97000">
                      <a:schemeClr val="accent2">
                        <a:lumMod val="75000"/>
                      </a:schemeClr>
                    </a:gs>
                  </a:gsLst>
                  <a:path path="circle">
                    <a:fillToRect l="50000" t="50000" r="50000" b="50000"/>
                  </a:path>
                  <a:tileRect/>
                </a:gradFill>
                <a:latin typeface="HeyMagnolia" panose="02000507000000020004" pitchFamily="2" charset="0"/>
                <a:ea typeface="Kigelia" panose="020B0502040204020203" pitchFamily="34" charset="0"/>
                <a:cs typeface="Kigelia" panose="020B0502040204020203" pitchFamily="34" charset="0"/>
              </a:rPr>
              <a:t>capacity</a:t>
            </a:r>
            <a:endParaRPr lang="pt-BR" sz="6600" b="1" dirty="0">
              <a:ln>
                <a:gradFill>
                  <a:gsLst>
                    <a:gs pos="0">
                      <a:schemeClr val="accent1">
                        <a:lumMod val="5000"/>
                        <a:lumOff val="95000"/>
                      </a:schemeClr>
                    </a:gs>
                    <a:gs pos="67000">
                      <a:schemeClr val="accent4">
                        <a:lumMod val="60000"/>
                        <a:lumOff val="40000"/>
                      </a:schemeClr>
                    </a:gs>
                  </a:gsLst>
                  <a:lin ang="5400000" scaled="1"/>
                </a:gradFill>
              </a:ln>
              <a:gradFill flip="none" rotWithShape="1">
                <a:gsLst>
                  <a:gs pos="0">
                    <a:schemeClr val="accent4">
                      <a:lumMod val="89000"/>
                    </a:schemeClr>
                  </a:gs>
                  <a:gs pos="97000">
                    <a:schemeClr val="accent2">
                      <a:lumMod val="75000"/>
                    </a:schemeClr>
                  </a:gs>
                </a:gsLst>
                <a:path path="circle">
                  <a:fillToRect l="50000" t="50000" r="50000" b="50000"/>
                </a:path>
                <a:tileRect/>
              </a:gradFill>
              <a:latin typeface="HeyMagnolia" panose="02000507000000020004" pitchFamily="2" charset="0"/>
              <a:ea typeface="Kigelia" panose="020B0502040204020203" pitchFamily="34" charset="0"/>
              <a:cs typeface="Kigelia" panose="020B0502040204020203" pitchFamily="34" charset="0"/>
            </a:endParaRPr>
          </a:p>
        </p:txBody>
      </p:sp>
      <p:sp>
        <p:nvSpPr>
          <p:cNvPr id="4" name="TextBox 3">
            <a:extLst>
              <a:ext uri="{FF2B5EF4-FFF2-40B4-BE49-F238E27FC236}">
                <a16:creationId xmlns:a16="http://schemas.microsoft.com/office/drawing/2014/main" id="{38720C10-8401-EBE6-48DB-C794646BEBB8}"/>
              </a:ext>
            </a:extLst>
          </p:cNvPr>
          <p:cNvSpPr txBox="1"/>
          <p:nvPr/>
        </p:nvSpPr>
        <p:spPr>
          <a:xfrm>
            <a:off x="363478" y="2299776"/>
            <a:ext cx="2758769" cy="923330"/>
          </a:xfrm>
          <a:prstGeom prst="rect">
            <a:avLst/>
          </a:prstGeom>
          <a:noFill/>
        </p:spPr>
        <p:txBody>
          <a:bodyPr wrap="square" rtlCol="0">
            <a:spAutoFit/>
          </a:bodyPr>
          <a:lstStyle/>
          <a:p>
            <a:r>
              <a:rPr lang="en-US" b="1" dirty="0">
                <a:solidFill>
                  <a:schemeClr val="bg1"/>
                </a:solidFill>
              </a:rPr>
              <a:t>Using the photo below, inexplicably, lots of faces appeared beside the girl.</a:t>
            </a:r>
          </a:p>
        </p:txBody>
      </p:sp>
      <p:pic>
        <p:nvPicPr>
          <p:cNvPr id="6" name="Picture 5" descr="Image preview">
            <a:extLst>
              <a:ext uri="{FF2B5EF4-FFF2-40B4-BE49-F238E27FC236}">
                <a16:creationId xmlns:a16="http://schemas.microsoft.com/office/drawing/2014/main" id="{8841E633-2A29-33AA-B182-BC9DF1DBB8EF}"/>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68310" y="3497048"/>
            <a:ext cx="2851624" cy="3191163"/>
          </a:xfrm>
          <a:prstGeom prst="rect">
            <a:avLst/>
          </a:prstGeom>
          <a:ln>
            <a:noFill/>
          </a:ln>
          <a:effectLst>
            <a:softEdge rad="112500"/>
          </a:effectLst>
        </p:spPr>
      </p:pic>
      <p:sp>
        <p:nvSpPr>
          <p:cNvPr id="7" name="TextBox 6">
            <a:extLst>
              <a:ext uri="{FF2B5EF4-FFF2-40B4-BE49-F238E27FC236}">
                <a16:creationId xmlns:a16="http://schemas.microsoft.com/office/drawing/2014/main" id="{3E7B7B9F-CD3C-699D-C71D-DA2E06FF8DEF}"/>
              </a:ext>
            </a:extLst>
          </p:cNvPr>
          <p:cNvSpPr txBox="1"/>
          <p:nvPr/>
        </p:nvSpPr>
        <p:spPr>
          <a:xfrm>
            <a:off x="9164921" y="5342813"/>
            <a:ext cx="2758769" cy="646331"/>
          </a:xfrm>
          <a:prstGeom prst="rect">
            <a:avLst/>
          </a:prstGeom>
          <a:noFill/>
        </p:spPr>
        <p:txBody>
          <a:bodyPr wrap="square" rtlCol="0">
            <a:spAutoFit/>
          </a:bodyPr>
          <a:lstStyle/>
          <a:p>
            <a:r>
              <a:rPr lang="en-US" b="1" dirty="0">
                <a:solidFill>
                  <a:schemeClr val="bg1"/>
                </a:solidFill>
              </a:rPr>
              <a:t>This first “unknown” seems not to be  a human.</a:t>
            </a:r>
          </a:p>
        </p:txBody>
      </p:sp>
      <p:sp>
        <p:nvSpPr>
          <p:cNvPr id="8" name="CaixaDeTexto 9">
            <a:extLst>
              <a:ext uri="{FF2B5EF4-FFF2-40B4-BE49-F238E27FC236}">
                <a16:creationId xmlns:a16="http://schemas.microsoft.com/office/drawing/2014/main" id="{799366F4-D62E-6805-00F8-5EDF653C4250}"/>
              </a:ext>
            </a:extLst>
          </p:cNvPr>
          <p:cNvSpPr txBox="1"/>
          <p:nvPr/>
        </p:nvSpPr>
        <p:spPr>
          <a:xfrm>
            <a:off x="10303948" y="4677130"/>
            <a:ext cx="1656416" cy="830997"/>
          </a:xfrm>
          <a:prstGeom prst="rect">
            <a:avLst/>
          </a:prstGeom>
          <a:noFill/>
        </p:spPr>
        <p:txBody>
          <a:bodyPr wrap="square">
            <a:spAutoFit/>
            <a:scene3d>
              <a:camera prst="orthographicFront"/>
              <a:lightRig rig="chilly" dir="t"/>
            </a:scene3d>
            <a:sp3d extrusionH="120650" prstMaterial="plastic">
              <a:bevelT w="38100" h="38100"/>
              <a:bevelB w="38100" h="38100"/>
            </a:sp3d>
          </a:bodyPr>
          <a:lstStyle/>
          <a:p>
            <a:pPr algn="ctr">
              <a:buClr>
                <a:srgbClr val="00B0F0"/>
              </a:buClr>
              <a:buSzPct val="74000"/>
            </a:pPr>
            <a:r>
              <a:rPr lang="pt-BR" sz="4800" b="1" dirty="0">
                <a:ln>
                  <a:solidFill>
                    <a:schemeClr val="accent4">
                      <a:lumMod val="60000"/>
                      <a:lumOff val="40000"/>
                    </a:schemeClr>
                  </a:solidFill>
                </a:ln>
                <a:gradFill flip="none" rotWithShape="1">
                  <a:gsLst>
                    <a:gs pos="0">
                      <a:schemeClr val="accent4">
                        <a:lumMod val="89000"/>
                      </a:schemeClr>
                    </a:gs>
                    <a:gs pos="97000">
                      <a:schemeClr val="accent2">
                        <a:lumMod val="75000"/>
                      </a:schemeClr>
                    </a:gs>
                  </a:gsLst>
                  <a:path path="circle">
                    <a:fillToRect l="50000" t="50000" r="50000" b="50000"/>
                  </a:path>
                  <a:tileRect/>
                </a:gradFill>
                <a:latin typeface="HeyMagnolia" panose="02000507000000020004" pitchFamily="2" charset="0"/>
                <a:ea typeface="Kigelia" panose="020B0502040204020203" pitchFamily="34" charset="0"/>
                <a:cs typeface="Kigelia" panose="020B0502040204020203" pitchFamily="34" charset="0"/>
              </a:rPr>
              <a:t>01.</a:t>
            </a:r>
          </a:p>
        </p:txBody>
      </p:sp>
    </p:spTree>
    <p:extLst>
      <p:ext uri="{BB962C8B-B14F-4D97-AF65-F5344CB8AC3E}">
        <p14:creationId xmlns:p14="http://schemas.microsoft.com/office/powerpoint/2010/main" val="109542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296AF1-FE3F-DFA7-FCB9-84CD50221B37}"/>
              </a:ext>
            </a:extLst>
          </p:cNvPr>
          <p:cNvSpPr/>
          <p:nvPr/>
        </p:nvSpPr>
        <p:spPr>
          <a:xfrm>
            <a:off x="0" y="0"/>
            <a:ext cx="1219200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CaixaDeTexto 9">
            <a:extLst>
              <a:ext uri="{FF2B5EF4-FFF2-40B4-BE49-F238E27FC236}">
                <a16:creationId xmlns:a16="http://schemas.microsoft.com/office/drawing/2014/main" id="{2BD8C59D-9CE5-96C2-290E-68B2EF4843D4}"/>
              </a:ext>
            </a:extLst>
          </p:cNvPr>
          <p:cNvSpPr txBox="1"/>
          <p:nvPr/>
        </p:nvSpPr>
        <p:spPr>
          <a:xfrm>
            <a:off x="193850" y="293175"/>
            <a:ext cx="11519140" cy="1107996"/>
          </a:xfrm>
          <a:prstGeom prst="rect">
            <a:avLst/>
          </a:prstGeom>
          <a:noFill/>
        </p:spPr>
        <p:txBody>
          <a:bodyPr wrap="square">
            <a:spAutoFit/>
            <a:scene3d>
              <a:camera prst="orthographicFront"/>
              <a:lightRig rig="chilly" dir="t"/>
            </a:scene3d>
            <a:sp3d extrusionH="120650" prstMaterial="plastic">
              <a:bevelT w="38100" h="38100"/>
              <a:bevelB w="38100" h="38100"/>
            </a:sp3d>
          </a:bodyPr>
          <a:lstStyle/>
          <a:p>
            <a:pPr algn="ctr">
              <a:buClr>
                <a:srgbClr val="00B0F0"/>
              </a:buClr>
              <a:buSzPct val="74000"/>
            </a:pPr>
            <a:r>
              <a:rPr lang="pt-BR" sz="6600" b="1" dirty="0" err="1">
                <a:ln>
                  <a:gradFill>
                    <a:gsLst>
                      <a:gs pos="0">
                        <a:schemeClr val="accent1">
                          <a:lumMod val="5000"/>
                          <a:lumOff val="95000"/>
                        </a:schemeClr>
                      </a:gs>
                      <a:gs pos="67000">
                        <a:schemeClr val="accent4">
                          <a:lumMod val="60000"/>
                          <a:lumOff val="40000"/>
                        </a:schemeClr>
                      </a:gs>
                    </a:gsLst>
                    <a:lin ang="5400000" scaled="1"/>
                  </a:gradFill>
                </a:ln>
                <a:gradFill flip="none" rotWithShape="1">
                  <a:gsLst>
                    <a:gs pos="0">
                      <a:schemeClr val="accent4">
                        <a:lumMod val="89000"/>
                      </a:schemeClr>
                    </a:gs>
                    <a:gs pos="97000">
                      <a:schemeClr val="accent2">
                        <a:lumMod val="75000"/>
                      </a:schemeClr>
                    </a:gs>
                  </a:gsLst>
                  <a:path path="circle">
                    <a:fillToRect l="50000" t="50000" r="50000" b="50000"/>
                  </a:path>
                  <a:tileRect/>
                </a:gradFill>
                <a:latin typeface="HeyMagnolia" panose="02000507000000020004" pitchFamily="2" charset="0"/>
                <a:ea typeface="Kigelia" panose="020B0502040204020203" pitchFamily="34" charset="0"/>
                <a:cs typeface="Kigelia" panose="020B0502040204020203" pitchFamily="34" charset="0"/>
              </a:rPr>
              <a:t>This</a:t>
            </a:r>
            <a:r>
              <a:rPr lang="pt-BR" sz="6600" b="1" dirty="0">
                <a:ln>
                  <a:gradFill>
                    <a:gsLst>
                      <a:gs pos="0">
                        <a:schemeClr val="accent1">
                          <a:lumMod val="5000"/>
                          <a:lumOff val="95000"/>
                        </a:schemeClr>
                      </a:gs>
                      <a:gs pos="67000">
                        <a:schemeClr val="accent4">
                          <a:lumMod val="60000"/>
                          <a:lumOff val="40000"/>
                        </a:schemeClr>
                      </a:gs>
                    </a:gsLst>
                    <a:lin ang="5400000" scaled="1"/>
                  </a:gradFill>
                </a:ln>
                <a:gradFill flip="none" rotWithShape="1">
                  <a:gsLst>
                    <a:gs pos="0">
                      <a:schemeClr val="accent4">
                        <a:lumMod val="89000"/>
                      </a:schemeClr>
                    </a:gs>
                    <a:gs pos="97000">
                      <a:schemeClr val="accent2">
                        <a:lumMod val="75000"/>
                      </a:schemeClr>
                    </a:gs>
                  </a:gsLst>
                  <a:path path="circle">
                    <a:fillToRect l="50000" t="50000" r="50000" b="50000"/>
                  </a:path>
                  <a:tileRect/>
                </a:gradFill>
                <a:latin typeface="HeyMagnolia" panose="02000507000000020004" pitchFamily="2" charset="0"/>
                <a:ea typeface="Kigelia" panose="020B0502040204020203" pitchFamily="34" charset="0"/>
                <a:cs typeface="Kigelia" panose="020B0502040204020203" pitchFamily="34" charset="0"/>
              </a:rPr>
              <a:t> </a:t>
            </a:r>
            <a:r>
              <a:rPr lang="pt-BR" sz="6600" b="1" dirty="0" err="1">
                <a:ln>
                  <a:gradFill>
                    <a:gsLst>
                      <a:gs pos="0">
                        <a:schemeClr val="accent1">
                          <a:lumMod val="5000"/>
                          <a:lumOff val="95000"/>
                        </a:schemeClr>
                      </a:gs>
                      <a:gs pos="67000">
                        <a:schemeClr val="accent4">
                          <a:lumMod val="60000"/>
                          <a:lumOff val="40000"/>
                        </a:schemeClr>
                      </a:gs>
                    </a:gsLst>
                    <a:lin ang="5400000" scaled="1"/>
                  </a:gradFill>
                </a:ln>
                <a:gradFill flip="none" rotWithShape="1">
                  <a:gsLst>
                    <a:gs pos="0">
                      <a:schemeClr val="accent4">
                        <a:lumMod val="89000"/>
                      </a:schemeClr>
                    </a:gs>
                    <a:gs pos="97000">
                      <a:schemeClr val="accent2">
                        <a:lumMod val="75000"/>
                      </a:schemeClr>
                    </a:gs>
                  </a:gsLst>
                  <a:path path="circle">
                    <a:fillToRect l="50000" t="50000" r="50000" b="50000"/>
                  </a:path>
                  <a:tileRect/>
                </a:gradFill>
                <a:latin typeface="HeyMagnolia" panose="02000507000000020004" pitchFamily="2" charset="0"/>
                <a:ea typeface="Kigelia" panose="020B0502040204020203" pitchFamily="34" charset="0"/>
                <a:cs typeface="Kigelia" panose="020B0502040204020203" pitchFamily="34" charset="0"/>
              </a:rPr>
              <a:t>precision</a:t>
            </a:r>
            <a:r>
              <a:rPr lang="pt-BR" sz="6600" b="1" dirty="0">
                <a:ln>
                  <a:gradFill>
                    <a:gsLst>
                      <a:gs pos="0">
                        <a:schemeClr val="accent1">
                          <a:lumMod val="5000"/>
                          <a:lumOff val="95000"/>
                        </a:schemeClr>
                      </a:gs>
                      <a:gs pos="67000">
                        <a:schemeClr val="accent4">
                          <a:lumMod val="60000"/>
                          <a:lumOff val="40000"/>
                        </a:schemeClr>
                      </a:gs>
                    </a:gsLst>
                    <a:lin ang="5400000" scaled="1"/>
                  </a:gradFill>
                </a:ln>
                <a:gradFill flip="none" rotWithShape="1">
                  <a:gsLst>
                    <a:gs pos="0">
                      <a:schemeClr val="accent4">
                        <a:lumMod val="89000"/>
                      </a:schemeClr>
                    </a:gs>
                    <a:gs pos="97000">
                      <a:schemeClr val="accent2">
                        <a:lumMod val="75000"/>
                      </a:schemeClr>
                    </a:gs>
                  </a:gsLst>
                  <a:path path="circle">
                    <a:fillToRect l="50000" t="50000" r="50000" b="50000"/>
                  </a:path>
                  <a:tileRect/>
                </a:gradFill>
                <a:latin typeface="HeyMagnolia" panose="02000507000000020004" pitchFamily="2" charset="0"/>
                <a:ea typeface="Kigelia" panose="020B0502040204020203" pitchFamily="34" charset="0"/>
                <a:cs typeface="Kigelia" panose="020B0502040204020203" pitchFamily="34" charset="0"/>
              </a:rPr>
              <a:t> </a:t>
            </a:r>
            <a:r>
              <a:rPr lang="pt-BR" sz="6600" b="1" dirty="0" err="1">
                <a:ln>
                  <a:gradFill>
                    <a:gsLst>
                      <a:gs pos="0">
                        <a:schemeClr val="accent1">
                          <a:lumMod val="5000"/>
                          <a:lumOff val="95000"/>
                        </a:schemeClr>
                      </a:gs>
                      <a:gs pos="67000">
                        <a:schemeClr val="accent4">
                          <a:lumMod val="60000"/>
                          <a:lumOff val="40000"/>
                        </a:schemeClr>
                      </a:gs>
                    </a:gsLst>
                    <a:lin ang="5400000" scaled="1"/>
                  </a:gradFill>
                </a:ln>
                <a:gradFill flip="none" rotWithShape="1">
                  <a:gsLst>
                    <a:gs pos="0">
                      <a:schemeClr val="accent4">
                        <a:lumMod val="89000"/>
                      </a:schemeClr>
                    </a:gs>
                    <a:gs pos="97000">
                      <a:schemeClr val="accent2">
                        <a:lumMod val="75000"/>
                      </a:schemeClr>
                    </a:gs>
                  </a:gsLst>
                  <a:path path="circle">
                    <a:fillToRect l="50000" t="50000" r="50000" b="50000"/>
                  </a:path>
                  <a:tileRect/>
                </a:gradFill>
                <a:latin typeface="HeyMagnolia" panose="02000507000000020004" pitchFamily="2" charset="0"/>
                <a:ea typeface="Kigelia" panose="020B0502040204020203" pitchFamily="34" charset="0"/>
                <a:cs typeface="Kigelia" panose="020B0502040204020203" pitchFamily="34" charset="0"/>
              </a:rPr>
              <a:t>is</a:t>
            </a:r>
            <a:r>
              <a:rPr lang="pt-BR" sz="6600" b="1" dirty="0">
                <a:ln>
                  <a:gradFill>
                    <a:gsLst>
                      <a:gs pos="0">
                        <a:schemeClr val="accent1">
                          <a:lumMod val="5000"/>
                          <a:lumOff val="95000"/>
                        </a:schemeClr>
                      </a:gs>
                      <a:gs pos="67000">
                        <a:schemeClr val="accent4">
                          <a:lumMod val="60000"/>
                          <a:lumOff val="40000"/>
                        </a:schemeClr>
                      </a:gs>
                    </a:gsLst>
                    <a:lin ang="5400000" scaled="1"/>
                  </a:gradFill>
                </a:ln>
                <a:gradFill flip="none" rotWithShape="1">
                  <a:gsLst>
                    <a:gs pos="0">
                      <a:schemeClr val="accent4">
                        <a:lumMod val="89000"/>
                      </a:schemeClr>
                    </a:gs>
                    <a:gs pos="97000">
                      <a:schemeClr val="accent2">
                        <a:lumMod val="75000"/>
                      </a:schemeClr>
                    </a:gs>
                  </a:gsLst>
                  <a:path path="circle">
                    <a:fillToRect l="50000" t="50000" r="50000" b="50000"/>
                  </a:path>
                  <a:tileRect/>
                </a:gradFill>
                <a:latin typeface="HeyMagnolia" panose="02000507000000020004" pitchFamily="2" charset="0"/>
                <a:ea typeface="Kigelia" panose="020B0502040204020203" pitchFamily="34" charset="0"/>
                <a:cs typeface="Kigelia" panose="020B0502040204020203" pitchFamily="34" charset="0"/>
              </a:rPr>
              <a:t> </a:t>
            </a:r>
            <a:r>
              <a:rPr lang="pt-BR" sz="6600" b="1" dirty="0" err="1">
                <a:ln>
                  <a:gradFill>
                    <a:gsLst>
                      <a:gs pos="0">
                        <a:schemeClr val="accent1">
                          <a:lumMod val="5000"/>
                          <a:lumOff val="95000"/>
                        </a:schemeClr>
                      </a:gs>
                      <a:gs pos="67000">
                        <a:schemeClr val="accent4">
                          <a:lumMod val="60000"/>
                          <a:lumOff val="40000"/>
                        </a:schemeClr>
                      </a:gs>
                    </a:gsLst>
                    <a:lin ang="5400000" scaled="1"/>
                  </a:gradFill>
                </a:ln>
                <a:gradFill flip="none" rotWithShape="1">
                  <a:gsLst>
                    <a:gs pos="0">
                      <a:schemeClr val="accent4">
                        <a:lumMod val="89000"/>
                      </a:schemeClr>
                    </a:gs>
                    <a:gs pos="97000">
                      <a:schemeClr val="accent2">
                        <a:lumMod val="75000"/>
                      </a:schemeClr>
                    </a:gs>
                  </a:gsLst>
                  <a:path path="circle">
                    <a:fillToRect l="50000" t="50000" r="50000" b="50000"/>
                  </a:path>
                  <a:tileRect/>
                </a:gradFill>
                <a:latin typeface="HeyMagnolia" panose="02000507000000020004" pitchFamily="2" charset="0"/>
                <a:ea typeface="Kigelia" panose="020B0502040204020203" pitchFamily="34" charset="0"/>
                <a:cs typeface="Kigelia" panose="020B0502040204020203" pitchFamily="34" charset="0"/>
              </a:rPr>
              <a:t>inexplcable</a:t>
            </a:r>
            <a:r>
              <a:rPr lang="pt-BR" sz="6600" b="1" dirty="0">
                <a:ln>
                  <a:gradFill>
                    <a:gsLst>
                      <a:gs pos="0">
                        <a:schemeClr val="accent1">
                          <a:lumMod val="5000"/>
                          <a:lumOff val="95000"/>
                        </a:schemeClr>
                      </a:gs>
                      <a:gs pos="67000">
                        <a:schemeClr val="accent4">
                          <a:lumMod val="60000"/>
                          <a:lumOff val="40000"/>
                        </a:schemeClr>
                      </a:gs>
                    </a:gsLst>
                    <a:lin ang="5400000" scaled="1"/>
                  </a:gradFill>
                </a:ln>
                <a:gradFill flip="none" rotWithShape="1">
                  <a:gsLst>
                    <a:gs pos="0">
                      <a:schemeClr val="accent4">
                        <a:lumMod val="89000"/>
                      </a:schemeClr>
                    </a:gs>
                    <a:gs pos="97000">
                      <a:schemeClr val="accent2">
                        <a:lumMod val="75000"/>
                      </a:schemeClr>
                    </a:gs>
                  </a:gsLst>
                  <a:path path="circle">
                    <a:fillToRect l="50000" t="50000" r="50000" b="50000"/>
                  </a:path>
                  <a:tileRect/>
                </a:gradFill>
                <a:latin typeface="HeyMagnolia" panose="02000507000000020004" pitchFamily="2" charset="0"/>
                <a:ea typeface="Kigelia" panose="020B0502040204020203" pitchFamily="34" charset="0"/>
                <a:cs typeface="Kigelia" panose="020B0502040204020203" pitchFamily="34" charset="0"/>
              </a:rPr>
              <a:t>...</a:t>
            </a:r>
          </a:p>
        </p:txBody>
      </p:sp>
      <p:sp>
        <p:nvSpPr>
          <p:cNvPr id="121" name="TextBox 120">
            <a:extLst>
              <a:ext uri="{FF2B5EF4-FFF2-40B4-BE49-F238E27FC236}">
                <a16:creationId xmlns:a16="http://schemas.microsoft.com/office/drawing/2014/main" id="{5BC0261D-AAB8-DA1F-2E74-6242472B7345}"/>
              </a:ext>
            </a:extLst>
          </p:cNvPr>
          <p:cNvSpPr txBox="1"/>
          <p:nvPr/>
        </p:nvSpPr>
        <p:spPr>
          <a:xfrm>
            <a:off x="961942" y="1694346"/>
            <a:ext cx="3683174" cy="4247317"/>
          </a:xfrm>
          <a:prstGeom prst="rect">
            <a:avLst/>
          </a:prstGeom>
          <a:noFill/>
        </p:spPr>
        <p:txBody>
          <a:bodyPr wrap="square" rtlCol="0">
            <a:spAutoFit/>
          </a:bodyPr>
          <a:lstStyle/>
          <a:p>
            <a:r>
              <a:rPr lang="en-US" b="1" dirty="0">
                <a:solidFill>
                  <a:schemeClr val="bg1"/>
                </a:solidFill>
              </a:rPr>
              <a:t>All we know is that they are not inside our Space-Time. Are they close? Are they in a Transmission Station? Where is it located? Is it in a different frequency and that is why we don´t see them?</a:t>
            </a:r>
          </a:p>
          <a:p>
            <a:r>
              <a:rPr lang="en-US" b="1" dirty="0">
                <a:solidFill>
                  <a:schemeClr val="bg1"/>
                </a:solidFill>
              </a:rPr>
              <a:t>This precision of placement of shaping the vapor indicates that They see us!</a:t>
            </a:r>
          </a:p>
          <a:p>
            <a:r>
              <a:rPr lang="en-US" b="1" dirty="0">
                <a:solidFill>
                  <a:schemeClr val="bg1"/>
                </a:solidFill>
              </a:rPr>
              <a:t>They know precisely where they have to mold the picture. </a:t>
            </a:r>
          </a:p>
          <a:p>
            <a:r>
              <a:rPr lang="en-US" b="1" dirty="0">
                <a:solidFill>
                  <a:schemeClr val="bg1"/>
                </a:solidFill>
              </a:rPr>
              <a:t>Can we say that they are “interfering” in our Side? Yes.</a:t>
            </a:r>
          </a:p>
          <a:p>
            <a:r>
              <a:rPr lang="en-US" b="1" dirty="0">
                <a:solidFill>
                  <a:schemeClr val="bg1"/>
                </a:solidFill>
              </a:rPr>
              <a:t>Via devices?</a:t>
            </a:r>
          </a:p>
          <a:p>
            <a:r>
              <a:rPr lang="en-US" b="1" dirty="0">
                <a:solidFill>
                  <a:schemeClr val="bg1"/>
                </a:solidFill>
              </a:rPr>
              <a:t>This is astonishing to say the least.</a:t>
            </a:r>
          </a:p>
        </p:txBody>
      </p:sp>
      <p:pic>
        <p:nvPicPr>
          <p:cNvPr id="122" name="Picture 121" descr="Blur a blurry image of a couple of people&#10;&#10;Description automatically generated">
            <a:extLst>
              <a:ext uri="{FF2B5EF4-FFF2-40B4-BE49-F238E27FC236}">
                <a16:creationId xmlns:a16="http://schemas.microsoft.com/office/drawing/2014/main" id="{3EFAE7F7-0272-07F3-3085-671360910B68}"/>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4380" t="2901" r="11911" b="20110"/>
          <a:stretch/>
        </p:blipFill>
        <p:spPr>
          <a:xfrm>
            <a:off x="4320698" y="1145773"/>
            <a:ext cx="7677452" cy="5295816"/>
          </a:xfrm>
          <a:prstGeom prst="rect">
            <a:avLst/>
          </a:prstGeom>
          <a:ln>
            <a:noFill/>
          </a:ln>
          <a:effectLst>
            <a:softEdge rad="112500"/>
          </a:effectLst>
        </p:spPr>
      </p:pic>
      <p:sp>
        <p:nvSpPr>
          <p:cNvPr id="4" name="CaixaDeTexto 9">
            <a:extLst>
              <a:ext uri="{FF2B5EF4-FFF2-40B4-BE49-F238E27FC236}">
                <a16:creationId xmlns:a16="http://schemas.microsoft.com/office/drawing/2014/main" id="{ABB1DFAC-7875-DCB1-E0CA-B7CF2ACCC212}"/>
              </a:ext>
            </a:extLst>
          </p:cNvPr>
          <p:cNvSpPr txBox="1"/>
          <p:nvPr/>
        </p:nvSpPr>
        <p:spPr>
          <a:xfrm>
            <a:off x="10401850" y="5818797"/>
            <a:ext cx="1656416" cy="830997"/>
          </a:xfrm>
          <a:prstGeom prst="rect">
            <a:avLst/>
          </a:prstGeom>
          <a:noFill/>
        </p:spPr>
        <p:txBody>
          <a:bodyPr wrap="square">
            <a:spAutoFit/>
            <a:scene3d>
              <a:camera prst="orthographicFront"/>
              <a:lightRig rig="chilly" dir="t"/>
            </a:scene3d>
            <a:sp3d extrusionH="120650" prstMaterial="plastic">
              <a:bevelT w="38100" h="38100"/>
              <a:bevelB w="38100" h="38100"/>
            </a:sp3d>
          </a:bodyPr>
          <a:lstStyle/>
          <a:p>
            <a:pPr algn="ctr">
              <a:buClr>
                <a:srgbClr val="00B0F0"/>
              </a:buClr>
              <a:buSzPct val="74000"/>
            </a:pPr>
            <a:r>
              <a:rPr lang="pt-BR" sz="4800" b="1" dirty="0">
                <a:ln>
                  <a:solidFill>
                    <a:schemeClr val="accent4">
                      <a:lumMod val="60000"/>
                      <a:lumOff val="40000"/>
                    </a:schemeClr>
                  </a:solidFill>
                </a:ln>
                <a:gradFill flip="none" rotWithShape="1">
                  <a:gsLst>
                    <a:gs pos="0">
                      <a:schemeClr val="accent4">
                        <a:lumMod val="89000"/>
                      </a:schemeClr>
                    </a:gs>
                    <a:gs pos="97000">
                      <a:schemeClr val="accent2">
                        <a:lumMod val="75000"/>
                      </a:schemeClr>
                    </a:gs>
                  </a:gsLst>
                  <a:path path="circle">
                    <a:fillToRect l="50000" t="50000" r="50000" b="50000"/>
                  </a:path>
                  <a:tileRect/>
                </a:gradFill>
                <a:latin typeface="HeyMagnolia" panose="02000507000000020004" pitchFamily="2" charset="0"/>
                <a:ea typeface="Kigelia" panose="020B0502040204020203" pitchFamily="34" charset="0"/>
                <a:cs typeface="Kigelia" panose="020B0502040204020203" pitchFamily="34" charset="0"/>
              </a:rPr>
              <a:t>05.</a:t>
            </a:r>
          </a:p>
        </p:txBody>
      </p:sp>
    </p:spTree>
    <p:extLst>
      <p:ext uri="{BB962C8B-B14F-4D97-AF65-F5344CB8AC3E}">
        <p14:creationId xmlns:p14="http://schemas.microsoft.com/office/powerpoint/2010/main" val="2424119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fade">
                                      <p:cBhvr>
                                        <p:cTn id="7" dur="1000"/>
                                        <p:tgtEl>
                                          <p:spTgt spid="120"/>
                                        </p:tgtEl>
                                      </p:cBhvr>
                                    </p:animEffect>
                                    <p:anim calcmode="lin" valueType="num">
                                      <p:cBhvr>
                                        <p:cTn id="8" dur="1000" fill="hold"/>
                                        <p:tgtEl>
                                          <p:spTgt spid="120"/>
                                        </p:tgtEl>
                                        <p:attrNameLst>
                                          <p:attrName>ppt_x</p:attrName>
                                        </p:attrNameLst>
                                      </p:cBhvr>
                                      <p:tavLst>
                                        <p:tav tm="0">
                                          <p:val>
                                            <p:strVal val="#ppt_x"/>
                                          </p:val>
                                        </p:tav>
                                        <p:tav tm="100000">
                                          <p:val>
                                            <p:strVal val="#ppt_x"/>
                                          </p:val>
                                        </p:tav>
                                      </p:tavLst>
                                    </p:anim>
                                    <p:anim calcmode="lin" valueType="num">
                                      <p:cBhvr>
                                        <p:cTn id="9" dur="1000" fill="hold"/>
                                        <p:tgtEl>
                                          <p:spTgt spid="1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7C59E-E108-2F51-11CB-BEE9E78D8758}"/>
              </a:ext>
            </a:extLst>
          </p:cNvPr>
          <p:cNvSpPr>
            <a:spLocks noGrp="1"/>
          </p:cNvSpPr>
          <p:nvPr>
            <p:ph type="ctrTitle"/>
          </p:nvPr>
        </p:nvSpPr>
        <p:spPr/>
        <p:txBody>
          <a:bodyPr/>
          <a:lstStyle/>
          <a:p>
            <a:r>
              <a:rPr lang="pt-BR" dirty="0"/>
              <a:t>Case 4</a:t>
            </a:r>
            <a:endParaRPr lang="en-US" dirty="0"/>
          </a:p>
        </p:txBody>
      </p:sp>
    </p:spTree>
    <p:extLst>
      <p:ext uri="{BB962C8B-B14F-4D97-AF65-F5344CB8AC3E}">
        <p14:creationId xmlns:p14="http://schemas.microsoft.com/office/powerpoint/2010/main" val="640852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013B87C-5A91-B42A-BB61-7BE8AD38CD10}"/>
              </a:ext>
            </a:extLst>
          </p:cNvPr>
          <p:cNvSpPr/>
          <p:nvPr/>
        </p:nvSpPr>
        <p:spPr>
          <a:xfrm>
            <a:off x="-28854" y="-37076"/>
            <a:ext cx="1219200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48A30827-842E-52E3-D43B-AEC63AB434C8}"/>
              </a:ext>
            </a:extLst>
          </p:cNvPr>
          <p:cNvSpPr txBox="1"/>
          <p:nvPr/>
        </p:nvSpPr>
        <p:spPr>
          <a:xfrm>
            <a:off x="1978743" y="5516856"/>
            <a:ext cx="8234516" cy="968278"/>
          </a:xfrm>
          <a:prstGeom prst="rect">
            <a:avLst/>
          </a:prstGeom>
          <a:noFill/>
        </p:spPr>
        <p:txBody>
          <a:bodyPr wrap="square">
            <a:spAutoFit/>
          </a:bodyPr>
          <a:lstStyle/>
          <a:p>
            <a:pPr algn="ctr" fontAlgn="base">
              <a:lnSpc>
                <a:spcPct val="107000"/>
              </a:lnSpc>
            </a:pPr>
            <a:r>
              <a:rPr lang="en-US" b="1" kern="0" dirty="0" err="1">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Honório</a:t>
            </a:r>
            <a:r>
              <a:rPr lang="en-US"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a:t>
            </a:r>
            <a:r>
              <a:rPr lang="en-US" b="1" kern="0" dirty="0" err="1">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Denardi</a:t>
            </a:r>
            <a:r>
              <a:rPr lang="en-US"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 of Brazil, passed from pneumonia on December 8, 2022 at age 96.  </a:t>
            </a:r>
            <a:endParaRPr lang="en-US" b="1" kern="1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algn="ctr" fontAlgn="base">
              <a:lnSpc>
                <a:spcPct val="107000"/>
              </a:lnSpc>
            </a:pPr>
            <a:r>
              <a:rPr lang="en-US"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Rosa </a:t>
            </a:r>
            <a:r>
              <a:rPr lang="en-US" b="1" kern="0" dirty="0" err="1">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Denardi</a:t>
            </a:r>
            <a:r>
              <a:rPr lang="en-US"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a:t>
            </a:r>
            <a:r>
              <a:rPr lang="en-US" b="1" kern="0" dirty="0">
                <a:solidFill>
                  <a:schemeClr val="bg1"/>
                </a:solidFill>
                <a:latin typeface="Calibri" panose="020F0502020204030204" pitchFamily="34" charset="0"/>
                <a:ea typeface="Times New Roman" panose="02020603050405020304" pitchFamily="18" charset="0"/>
                <a:cs typeface="Calibri" panose="020F0502020204030204" pitchFamily="34" charset="0"/>
              </a:rPr>
              <a:t> a</a:t>
            </a:r>
            <a:r>
              <a:rPr lang="en-US"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lso of Brazil, passed from lung cancer on December 26, 1991 </a:t>
            </a:r>
          </a:p>
          <a:p>
            <a:pPr algn="ctr" fontAlgn="base">
              <a:lnSpc>
                <a:spcPct val="107000"/>
              </a:lnSpc>
            </a:pPr>
            <a:r>
              <a:rPr lang="en-US"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(the day after Christmas) at age 67.  </a:t>
            </a:r>
            <a:endParaRPr lang="en-US" b="1" kern="1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descr="Image preview">
            <a:extLst>
              <a:ext uri="{FF2B5EF4-FFF2-40B4-BE49-F238E27FC236}">
                <a16:creationId xmlns:a16="http://schemas.microsoft.com/office/drawing/2014/main" id="{CAE23B60-76EF-D405-A701-FD94E1DAD674}"/>
              </a:ext>
            </a:extLst>
          </p:cNvPr>
          <p:cNvPicPr>
            <a:picLocks noChangeAspect="1"/>
          </p:cNvPicPr>
          <p:nvPr/>
        </p:nvPicPr>
        <p:blipFill rotWithShape="1">
          <a:blip r:embed="rId2">
            <a:extLst>
              <a:ext uri="{28A0092B-C50C-407E-A947-70E740481C1C}">
                <a14:useLocalDpi xmlns:a14="http://schemas.microsoft.com/office/drawing/2010/main" val="0"/>
              </a:ext>
            </a:extLst>
          </a:blip>
          <a:srcRect l="5438" t="26309" r="5053"/>
          <a:stretch/>
        </p:blipFill>
        <p:spPr bwMode="auto">
          <a:xfrm>
            <a:off x="7182465" y="884902"/>
            <a:ext cx="4367475" cy="4748981"/>
          </a:xfrm>
          <a:prstGeom prst="rect">
            <a:avLst/>
          </a:prstGeom>
          <a:ln>
            <a:noFill/>
          </a:ln>
          <a:effectLst>
            <a:softEdge rad="112500"/>
          </a:effectLst>
        </p:spPr>
      </p:pic>
      <p:pic>
        <p:nvPicPr>
          <p:cNvPr id="6" name="Picture 5" descr="Image preview">
            <a:extLst>
              <a:ext uri="{FF2B5EF4-FFF2-40B4-BE49-F238E27FC236}">
                <a16:creationId xmlns:a16="http://schemas.microsoft.com/office/drawing/2014/main" id="{2B289E68-FA23-6C4C-E180-7C6991328085}"/>
              </a:ext>
            </a:extLst>
          </p:cNvPr>
          <p:cNvPicPr>
            <a:picLocks noChangeAspect="1"/>
          </p:cNvPicPr>
          <p:nvPr/>
        </p:nvPicPr>
        <p:blipFill rotWithShape="1">
          <a:blip r:embed="rId3">
            <a:extLst>
              <a:ext uri="{28A0092B-C50C-407E-A947-70E740481C1C}">
                <a14:useLocalDpi xmlns:a14="http://schemas.microsoft.com/office/drawing/2010/main" val="0"/>
              </a:ext>
            </a:extLst>
          </a:blip>
          <a:srcRect l="17000" t="7416" r="20821" b="24645"/>
          <a:stretch/>
        </p:blipFill>
        <p:spPr bwMode="auto">
          <a:xfrm>
            <a:off x="894736" y="858990"/>
            <a:ext cx="4114800" cy="4748981"/>
          </a:xfrm>
          <a:prstGeom prst="rect">
            <a:avLst/>
          </a:prstGeom>
          <a:ln>
            <a:noFill/>
          </a:ln>
          <a:effectLst>
            <a:softEdge rad="112500"/>
          </a:effectLst>
        </p:spPr>
      </p:pic>
      <p:sp>
        <p:nvSpPr>
          <p:cNvPr id="2" name="CaixaDeTexto 9">
            <a:extLst>
              <a:ext uri="{FF2B5EF4-FFF2-40B4-BE49-F238E27FC236}">
                <a16:creationId xmlns:a16="http://schemas.microsoft.com/office/drawing/2014/main" id="{ABCDF936-C5B8-6AE1-A478-776D98D9AF35}"/>
              </a:ext>
            </a:extLst>
          </p:cNvPr>
          <p:cNvSpPr txBox="1"/>
          <p:nvPr/>
        </p:nvSpPr>
        <p:spPr>
          <a:xfrm>
            <a:off x="2724315" y="7739"/>
            <a:ext cx="6417621" cy="1754326"/>
          </a:xfrm>
          <a:prstGeom prst="rect">
            <a:avLst/>
          </a:prstGeom>
          <a:noFill/>
        </p:spPr>
        <p:txBody>
          <a:bodyPr wrap="square">
            <a:spAutoFit/>
            <a:scene3d>
              <a:camera prst="orthographicFront"/>
              <a:lightRig rig="chilly" dir="t"/>
            </a:scene3d>
            <a:sp3d extrusionH="120650" prstMaterial="plastic">
              <a:bevelT w="0" h="0"/>
              <a:bevelB w="38100" h="38100"/>
            </a:sp3d>
          </a:bodyPr>
          <a:lstStyle/>
          <a:p>
            <a:pPr algn="ctr">
              <a:buClr>
                <a:srgbClr val="00B0F0"/>
              </a:buClr>
            </a:pPr>
            <a:r>
              <a:rPr lang="pt-BR" sz="5400" b="1" dirty="0">
                <a:solidFill>
                  <a:srgbClr val="4459F2"/>
                </a:solidFill>
                <a:effectLst>
                  <a:outerShdw blurRad="38100" dist="38100" dir="2700000" algn="tl">
                    <a:srgbClr val="000000">
                      <a:alpha val="43137"/>
                    </a:srgbClr>
                  </a:outerShdw>
                </a:effectLst>
                <a:ea typeface="Kigelia" panose="020B0502040204020203" pitchFamily="34" charset="0"/>
                <a:cs typeface="Kigelia" panose="020B0502040204020203" pitchFamily="34" charset="0"/>
              </a:rPr>
              <a:t>Case </a:t>
            </a:r>
          </a:p>
          <a:p>
            <a:pPr algn="ctr">
              <a:buClr>
                <a:srgbClr val="00B0F0"/>
              </a:buClr>
            </a:pPr>
            <a:r>
              <a:rPr lang="pt-BR" sz="5400" b="1" dirty="0">
                <a:solidFill>
                  <a:srgbClr val="4459F2"/>
                </a:solidFill>
                <a:effectLst>
                  <a:outerShdw blurRad="38100" dist="38100" dir="2700000" algn="tl">
                    <a:srgbClr val="000000">
                      <a:alpha val="43137"/>
                    </a:srgbClr>
                  </a:outerShdw>
                </a:effectLst>
                <a:ea typeface="Kigelia" panose="020B0502040204020203" pitchFamily="34" charset="0"/>
                <a:cs typeface="Kigelia" panose="020B0502040204020203" pitchFamily="34" charset="0"/>
              </a:rPr>
              <a:t>Rosa &amp; Honório</a:t>
            </a:r>
            <a:endParaRPr lang="pt-BR" sz="5400" dirty="0">
              <a:solidFill>
                <a:srgbClr val="4459F2"/>
              </a:solidFill>
              <a:effectLst>
                <a:outerShdw blurRad="38100" dist="38100" dir="2700000" algn="tl">
                  <a:srgbClr val="000000">
                    <a:alpha val="43137"/>
                  </a:srgbClr>
                </a:outerShdw>
              </a:effectLst>
              <a:ea typeface="Kigelia" panose="020B0502040204020203" pitchFamily="34" charset="0"/>
              <a:cs typeface="Kigelia" panose="020B0502040204020203" pitchFamily="34" charset="0"/>
            </a:endParaRPr>
          </a:p>
        </p:txBody>
      </p:sp>
    </p:spTree>
    <p:extLst>
      <p:ext uri="{BB962C8B-B14F-4D97-AF65-F5344CB8AC3E}">
        <p14:creationId xmlns:p14="http://schemas.microsoft.com/office/powerpoint/2010/main" val="422759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013B87C-5A91-B42A-BB61-7BE8AD38CD10}"/>
              </a:ext>
            </a:extLst>
          </p:cNvPr>
          <p:cNvSpPr/>
          <p:nvPr/>
        </p:nvSpPr>
        <p:spPr>
          <a:xfrm>
            <a:off x="-28854" y="-37076"/>
            <a:ext cx="1219200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ixaDeTexto 9">
            <a:extLst>
              <a:ext uri="{FF2B5EF4-FFF2-40B4-BE49-F238E27FC236}">
                <a16:creationId xmlns:a16="http://schemas.microsoft.com/office/drawing/2014/main" id="{33163F8E-98D7-7AFD-8F8E-F4E3B5AB6B7D}"/>
              </a:ext>
            </a:extLst>
          </p:cNvPr>
          <p:cNvSpPr txBox="1"/>
          <p:nvPr/>
        </p:nvSpPr>
        <p:spPr>
          <a:xfrm>
            <a:off x="1186016" y="209659"/>
            <a:ext cx="9554496" cy="923330"/>
          </a:xfrm>
          <a:prstGeom prst="rect">
            <a:avLst/>
          </a:prstGeom>
          <a:noFill/>
        </p:spPr>
        <p:txBody>
          <a:bodyPr wrap="square">
            <a:spAutoFit/>
            <a:scene3d>
              <a:camera prst="orthographicFront"/>
              <a:lightRig rig="chilly" dir="t"/>
            </a:scene3d>
            <a:sp3d extrusionH="120650" prstMaterial="plastic">
              <a:bevelT w="38100" h="38100"/>
              <a:bevelB w="38100" h="38100"/>
            </a:sp3d>
          </a:bodyPr>
          <a:lstStyle/>
          <a:p>
            <a:pPr algn="ctr"/>
            <a:r>
              <a:rPr lang="pt-BR" sz="5400" b="1" dirty="0">
                <a:ln>
                  <a:gradFill>
                    <a:gsLst>
                      <a:gs pos="0">
                        <a:srgbClr val="3BCCFF"/>
                      </a:gs>
                      <a:gs pos="100000">
                        <a:schemeClr val="accent5">
                          <a:lumMod val="75000"/>
                        </a:schemeClr>
                      </a:gs>
                    </a:gsLst>
                    <a:lin ang="5400000" scaled="1"/>
                  </a:gradFill>
                </a:ln>
                <a:gradFill flip="none" rotWithShape="1">
                  <a:gsLst>
                    <a:gs pos="53000">
                      <a:srgbClr val="4459F2"/>
                    </a:gs>
                    <a:gs pos="100000">
                      <a:schemeClr val="bg1"/>
                    </a:gs>
                    <a:gs pos="0">
                      <a:schemeClr val="bg1"/>
                    </a:gs>
                  </a:gsLst>
                  <a:lin ang="2700000" scaled="1"/>
                  <a:tileRect/>
                </a:gradFill>
                <a:effectLst>
                  <a:outerShdw blurRad="50800" dist="38100" dir="2700000" algn="tl" rotWithShape="0">
                    <a:prstClr val="black">
                      <a:alpha val="40000"/>
                    </a:prstClr>
                  </a:outerShdw>
                </a:effectLst>
                <a:latin typeface="HeyMagnolia" panose="02000507000000020004" pitchFamily="2" charset="0"/>
                <a:ea typeface="Kigelia" panose="020B0502040204020203" pitchFamily="34" charset="0"/>
                <a:cs typeface="Kigelia" panose="020B0502040204020203" pitchFamily="34" charset="0"/>
              </a:rPr>
              <a:t>Rosa </a:t>
            </a:r>
            <a:r>
              <a:rPr lang="pt-BR" sz="5400" b="1" dirty="0" err="1">
                <a:ln>
                  <a:gradFill>
                    <a:gsLst>
                      <a:gs pos="0">
                        <a:srgbClr val="3BCCFF"/>
                      </a:gs>
                      <a:gs pos="100000">
                        <a:schemeClr val="accent5">
                          <a:lumMod val="75000"/>
                        </a:schemeClr>
                      </a:gs>
                    </a:gsLst>
                    <a:lin ang="5400000" scaled="1"/>
                  </a:gradFill>
                </a:ln>
                <a:gradFill flip="none" rotWithShape="1">
                  <a:gsLst>
                    <a:gs pos="53000">
                      <a:srgbClr val="4459F2"/>
                    </a:gs>
                    <a:gs pos="100000">
                      <a:schemeClr val="bg1"/>
                    </a:gs>
                    <a:gs pos="0">
                      <a:schemeClr val="bg1"/>
                    </a:gs>
                  </a:gsLst>
                  <a:lin ang="2700000" scaled="1"/>
                  <a:tileRect/>
                </a:gradFill>
                <a:effectLst>
                  <a:outerShdw blurRad="50800" dist="38100" dir="2700000" algn="tl" rotWithShape="0">
                    <a:prstClr val="black">
                      <a:alpha val="40000"/>
                    </a:prstClr>
                  </a:outerShdw>
                </a:effectLst>
                <a:latin typeface="HeyMagnolia" panose="02000507000000020004" pitchFamily="2" charset="0"/>
                <a:ea typeface="Kigelia" panose="020B0502040204020203" pitchFamily="34" charset="0"/>
                <a:cs typeface="Kigelia" panose="020B0502040204020203" pitchFamily="34" charset="0"/>
              </a:rPr>
              <a:t>appears</a:t>
            </a:r>
            <a:r>
              <a:rPr lang="pt-BR" sz="5400" b="1" dirty="0">
                <a:ln>
                  <a:gradFill>
                    <a:gsLst>
                      <a:gs pos="0">
                        <a:srgbClr val="3BCCFF"/>
                      </a:gs>
                      <a:gs pos="100000">
                        <a:schemeClr val="accent5">
                          <a:lumMod val="75000"/>
                        </a:schemeClr>
                      </a:gs>
                    </a:gsLst>
                    <a:lin ang="5400000" scaled="1"/>
                  </a:gradFill>
                </a:ln>
                <a:gradFill flip="none" rotWithShape="1">
                  <a:gsLst>
                    <a:gs pos="53000">
                      <a:srgbClr val="4459F2"/>
                    </a:gs>
                    <a:gs pos="100000">
                      <a:schemeClr val="bg1"/>
                    </a:gs>
                    <a:gs pos="0">
                      <a:schemeClr val="bg1"/>
                    </a:gs>
                  </a:gsLst>
                  <a:lin ang="2700000" scaled="1"/>
                  <a:tileRect/>
                </a:gradFill>
                <a:effectLst>
                  <a:outerShdw blurRad="50800" dist="38100" dir="2700000" algn="tl" rotWithShape="0">
                    <a:prstClr val="black">
                      <a:alpha val="40000"/>
                    </a:prstClr>
                  </a:outerShdw>
                </a:effectLst>
                <a:latin typeface="HeyMagnolia" panose="02000507000000020004" pitchFamily="2" charset="0"/>
                <a:ea typeface="Kigelia" panose="020B0502040204020203" pitchFamily="34" charset="0"/>
                <a:cs typeface="Kigelia" panose="020B0502040204020203" pitchFamily="34" charset="0"/>
              </a:rPr>
              <a:t> </a:t>
            </a:r>
            <a:r>
              <a:rPr lang="pt-BR" sz="5400" b="1" dirty="0" err="1">
                <a:ln>
                  <a:gradFill>
                    <a:gsLst>
                      <a:gs pos="0">
                        <a:srgbClr val="3BCCFF"/>
                      </a:gs>
                      <a:gs pos="100000">
                        <a:schemeClr val="accent5">
                          <a:lumMod val="75000"/>
                        </a:schemeClr>
                      </a:gs>
                    </a:gsLst>
                    <a:lin ang="5400000" scaled="1"/>
                  </a:gradFill>
                </a:ln>
                <a:gradFill flip="none" rotWithShape="1">
                  <a:gsLst>
                    <a:gs pos="53000">
                      <a:srgbClr val="4459F2"/>
                    </a:gs>
                    <a:gs pos="100000">
                      <a:schemeClr val="bg1"/>
                    </a:gs>
                    <a:gs pos="0">
                      <a:schemeClr val="bg1"/>
                    </a:gs>
                  </a:gsLst>
                  <a:lin ang="2700000" scaled="1"/>
                  <a:tileRect/>
                </a:gradFill>
                <a:effectLst>
                  <a:outerShdw blurRad="50800" dist="38100" dir="2700000" algn="tl" rotWithShape="0">
                    <a:prstClr val="black">
                      <a:alpha val="40000"/>
                    </a:prstClr>
                  </a:outerShdw>
                </a:effectLst>
                <a:latin typeface="HeyMagnolia" panose="02000507000000020004" pitchFamily="2" charset="0"/>
                <a:ea typeface="Kigelia" panose="020B0502040204020203" pitchFamily="34" charset="0"/>
                <a:cs typeface="Kigelia" panose="020B0502040204020203" pitchFamily="34" charset="0"/>
              </a:rPr>
              <a:t>gorgeous</a:t>
            </a:r>
            <a:endParaRPr lang="pt-BR" sz="5400" b="1" dirty="0">
              <a:ln>
                <a:gradFill>
                  <a:gsLst>
                    <a:gs pos="0">
                      <a:srgbClr val="3BCCFF"/>
                    </a:gs>
                    <a:gs pos="100000">
                      <a:schemeClr val="accent5">
                        <a:lumMod val="75000"/>
                      </a:schemeClr>
                    </a:gs>
                  </a:gsLst>
                  <a:lin ang="5400000" scaled="1"/>
                </a:gradFill>
              </a:ln>
              <a:gradFill flip="none" rotWithShape="1">
                <a:gsLst>
                  <a:gs pos="53000">
                    <a:srgbClr val="4459F2"/>
                  </a:gs>
                  <a:gs pos="100000">
                    <a:schemeClr val="bg1"/>
                  </a:gs>
                  <a:gs pos="0">
                    <a:schemeClr val="bg1"/>
                  </a:gs>
                </a:gsLst>
                <a:lin ang="2700000" scaled="1"/>
                <a:tileRect/>
              </a:gradFill>
              <a:effectLst>
                <a:outerShdw blurRad="50800" dist="38100" dir="2700000" algn="tl" rotWithShape="0">
                  <a:prstClr val="black">
                    <a:alpha val="40000"/>
                  </a:prstClr>
                </a:outerShdw>
              </a:effectLst>
              <a:latin typeface="HeyMagnolia" panose="02000507000000020004" pitchFamily="2" charset="0"/>
              <a:ea typeface="Kigelia" panose="020B0502040204020203" pitchFamily="34" charset="0"/>
              <a:cs typeface="Kigelia" panose="020B0502040204020203" pitchFamily="34" charset="0"/>
            </a:endParaRPr>
          </a:p>
        </p:txBody>
      </p:sp>
      <p:pic>
        <p:nvPicPr>
          <p:cNvPr id="5" name="Picture 4" descr="Blur a blurry image of a person's face&#10;&#10;Description automatically generated">
            <a:extLst>
              <a:ext uri="{FF2B5EF4-FFF2-40B4-BE49-F238E27FC236}">
                <a16:creationId xmlns:a16="http://schemas.microsoft.com/office/drawing/2014/main" id="{9C68607A-D812-DD75-4473-5C57091C9D8B}"/>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l="17037" t="889" r="37092" b="36409"/>
          <a:stretch/>
        </p:blipFill>
        <p:spPr>
          <a:xfrm>
            <a:off x="6067146" y="1132989"/>
            <a:ext cx="5157019" cy="5287049"/>
          </a:xfrm>
          <a:prstGeom prst="rect">
            <a:avLst/>
          </a:prstGeom>
          <a:ln>
            <a:noFill/>
          </a:ln>
          <a:effectLst>
            <a:softEdge rad="112500"/>
          </a:effectLst>
        </p:spPr>
      </p:pic>
      <p:pic>
        <p:nvPicPr>
          <p:cNvPr id="6" name="Picture 5" descr="Image preview">
            <a:extLst>
              <a:ext uri="{FF2B5EF4-FFF2-40B4-BE49-F238E27FC236}">
                <a16:creationId xmlns:a16="http://schemas.microsoft.com/office/drawing/2014/main" id="{2D345EF3-C2B6-8A0A-5C67-6876D5E1772E}"/>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22902" t="7416" r="20820" b="34640"/>
          <a:stretch/>
        </p:blipFill>
        <p:spPr bwMode="auto">
          <a:xfrm>
            <a:off x="1371600" y="1244352"/>
            <a:ext cx="4166742" cy="4531505"/>
          </a:xfrm>
          <a:prstGeom prst="rect">
            <a:avLst/>
          </a:prstGeom>
          <a:ln>
            <a:noFill/>
          </a:ln>
          <a:effectLst>
            <a:softEdge rad="112500"/>
          </a:effectLst>
        </p:spPr>
      </p:pic>
      <p:sp>
        <p:nvSpPr>
          <p:cNvPr id="7" name="TextBox 6">
            <a:extLst>
              <a:ext uri="{FF2B5EF4-FFF2-40B4-BE49-F238E27FC236}">
                <a16:creationId xmlns:a16="http://schemas.microsoft.com/office/drawing/2014/main" id="{2D0F6CBB-B912-AF67-E049-E71904725CE0}"/>
              </a:ext>
            </a:extLst>
          </p:cNvPr>
          <p:cNvSpPr txBox="1"/>
          <p:nvPr/>
        </p:nvSpPr>
        <p:spPr>
          <a:xfrm>
            <a:off x="2271251" y="5791634"/>
            <a:ext cx="8288594" cy="646331"/>
          </a:xfrm>
          <a:prstGeom prst="rect">
            <a:avLst/>
          </a:prstGeom>
          <a:noFill/>
        </p:spPr>
        <p:txBody>
          <a:bodyPr wrap="square">
            <a:spAutoFit/>
          </a:bodyPr>
          <a:lstStyle/>
          <a:p>
            <a:r>
              <a:rPr lang="en-US" b="1" i="0" dirty="0">
                <a:solidFill>
                  <a:schemeClr val="bg1"/>
                </a:solidFill>
                <a:effectLst/>
                <a:latin typeface="Calibri" panose="020F0502020204030204" pitchFamily="34" charset="0"/>
                <a:cs typeface="Calibri" panose="020F0502020204030204" pitchFamily="34" charset="0"/>
              </a:rPr>
              <a:t>Rosa passed of cancer more than 20 years ago. She is fully renewed, happy and well.  At left the very only photo sent by the daughter </a:t>
            </a:r>
            <a:r>
              <a:rPr lang="en-US" b="1" i="0" dirty="0" err="1">
                <a:solidFill>
                  <a:schemeClr val="bg1"/>
                </a:solidFill>
                <a:effectLst/>
                <a:latin typeface="Calibri" panose="020F0502020204030204" pitchFamily="34" charset="0"/>
                <a:cs typeface="Calibri" panose="020F0502020204030204" pitchFamily="34" charset="0"/>
              </a:rPr>
              <a:t>Ihina</a:t>
            </a:r>
            <a:r>
              <a:rPr lang="en-US" b="1" i="0" dirty="0">
                <a:solidFill>
                  <a:schemeClr val="bg1"/>
                </a:solidFill>
                <a:effectLst/>
                <a:latin typeface="Calibri" panose="020F0502020204030204" pitchFamily="34" charset="0"/>
                <a:cs typeface="Calibri" panose="020F0502020204030204" pitchFamily="34" charset="0"/>
              </a:rPr>
              <a:t>.</a:t>
            </a:r>
            <a:endParaRPr lang="en-US" dirty="0"/>
          </a:p>
        </p:txBody>
      </p:sp>
    </p:spTree>
    <p:extLst>
      <p:ext uri="{BB962C8B-B14F-4D97-AF65-F5344CB8AC3E}">
        <p14:creationId xmlns:p14="http://schemas.microsoft.com/office/powerpoint/2010/main" val="3788480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013B87C-5A91-B42A-BB61-7BE8AD38CD10}"/>
              </a:ext>
            </a:extLst>
          </p:cNvPr>
          <p:cNvSpPr/>
          <p:nvPr/>
        </p:nvSpPr>
        <p:spPr>
          <a:xfrm>
            <a:off x="-28854" y="-37076"/>
            <a:ext cx="1219200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lur blurry image of a person&#10;&#10;Description automatically generated">
            <a:extLst>
              <a:ext uri="{FF2B5EF4-FFF2-40B4-BE49-F238E27FC236}">
                <a16:creationId xmlns:a16="http://schemas.microsoft.com/office/drawing/2014/main" id="{3E3FECFA-0145-8FDA-6516-C4F6B70FA5E8}"/>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brightnessContrast contrast="17000"/>
                    </a14:imgEffect>
                  </a14:imgLayer>
                </a14:imgProps>
              </a:ext>
              <a:ext uri="{28A0092B-C50C-407E-A947-70E740481C1C}">
                <a14:useLocalDpi xmlns:a14="http://schemas.microsoft.com/office/drawing/2010/main" val="0"/>
              </a:ext>
            </a:extLst>
          </a:blip>
          <a:srcRect l="17016" r="20028" b="26231"/>
          <a:stretch/>
        </p:blipFill>
        <p:spPr>
          <a:xfrm>
            <a:off x="5081073" y="381741"/>
            <a:ext cx="6850610" cy="6020366"/>
          </a:xfrm>
          <a:prstGeom prst="rect">
            <a:avLst/>
          </a:prstGeom>
        </p:spPr>
      </p:pic>
      <p:sp>
        <p:nvSpPr>
          <p:cNvPr id="11" name="CaixaDeTexto 9">
            <a:extLst>
              <a:ext uri="{FF2B5EF4-FFF2-40B4-BE49-F238E27FC236}">
                <a16:creationId xmlns:a16="http://schemas.microsoft.com/office/drawing/2014/main" id="{50007AB8-3803-5E35-60B6-6BBA738DCE92}"/>
              </a:ext>
            </a:extLst>
          </p:cNvPr>
          <p:cNvSpPr txBox="1"/>
          <p:nvPr/>
        </p:nvSpPr>
        <p:spPr>
          <a:xfrm>
            <a:off x="-166157" y="1451143"/>
            <a:ext cx="5612990" cy="1754326"/>
          </a:xfrm>
          <a:prstGeom prst="rect">
            <a:avLst/>
          </a:prstGeom>
          <a:noFill/>
        </p:spPr>
        <p:txBody>
          <a:bodyPr wrap="square">
            <a:spAutoFit/>
            <a:scene3d>
              <a:camera prst="orthographicFront"/>
              <a:lightRig rig="chilly" dir="t"/>
            </a:scene3d>
            <a:sp3d extrusionH="120650" prstMaterial="plastic">
              <a:bevelT w="38100" h="38100"/>
              <a:bevelB w="38100" h="38100"/>
            </a:sp3d>
          </a:bodyPr>
          <a:lstStyle/>
          <a:p>
            <a:pPr algn="ctr"/>
            <a:r>
              <a:rPr lang="pt-BR" sz="5400" b="1" dirty="0">
                <a:ln>
                  <a:gradFill>
                    <a:gsLst>
                      <a:gs pos="0">
                        <a:srgbClr val="3BCCFF"/>
                      </a:gs>
                      <a:gs pos="100000">
                        <a:schemeClr val="accent5">
                          <a:lumMod val="75000"/>
                        </a:schemeClr>
                      </a:gs>
                    </a:gsLst>
                    <a:lin ang="5400000" scaled="1"/>
                  </a:gradFill>
                </a:ln>
                <a:gradFill flip="none" rotWithShape="1">
                  <a:gsLst>
                    <a:gs pos="53000">
                      <a:srgbClr val="4459F2"/>
                    </a:gs>
                    <a:gs pos="100000">
                      <a:schemeClr val="bg1"/>
                    </a:gs>
                    <a:gs pos="0">
                      <a:schemeClr val="bg1"/>
                    </a:gs>
                  </a:gsLst>
                  <a:lin ang="2700000" scaled="1"/>
                  <a:tileRect/>
                </a:gradFill>
                <a:effectLst>
                  <a:outerShdw blurRad="50800" dist="38100" dir="2700000" algn="tl" rotWithShape="0">
                    <a:prstClr val="black">
                      <a:alpha val="40000"/>
                    </a:prstClr>
                  </a:outerShdw>
                </a:effectLst>
                <a:latin typeface="HeyMagnolia" panose="02000507000000020004" pitchFamily="2" charset="0"/>
                <a:ea typeface="Kigelia" panose="020B0502040204020203" pitchFamily="34" charset="0"/>
                <a:cs typeface="Kigelia" panose="020B0502040204020203" pitchFamily="34" charset="0"/>
              </a:rPr>
              <a:t>Rosa </a:t>
            </a:r>
            <a:r>
              <a:rPr lang="pt-BR" sz="5400" b="1" dirty="0" err="1">
                <a:ln>
                  <a:gradFill>
                    <a:gsLst>
                      <a:gs pos="0">
                        <a:srgbClr val="3BCCFF"/>
                      </a:gs>
                      <a:gs pos="100000">
                        <a:schemeClr val="accent5">
                          <a:lumMod val="75000"/>
                        </a:schemeClr>
                      </a:gs>
                    </a:gsLst>
                    <a:lin ang="5400000" scaled="1"/>
                  </a:gradFill>
                </a:ln>
                <a:gradFill flip="none" rotWithShape="1">
                  <a:gsLst>
                    <a:gs pos="53000">
                      <a:srgbClr val="4459F2"/>
                    </a:gs>
                    <a:gs pos="100000">
                      <a:schemeClr val="bg1"/>
                    </a:gs>
                    <a:gs pos="0">
                      <a:schemeClr val="bg1"/>
                    </a:gs>
                  </a:gsLst>
                  <a:lin ang="2700000" scaled="1"/>
                  <a:tileRect/>
                </a:gradFill>
                <a:effectLst>
                  <a:outerShdw blurRad="50800" dist="38100" dir="2700000" algn="tl" rotWithShape="0">
                    <a:prstClr val="black">
                      <a:alpha val="40000"/>
                    </a:prstClr>
                  </a:outerShdw>
                </a:effectLst>
                <a:latin typeface="HeyMagnolia" panose="02000507000000020004" pitchFamily="2" charset="0"/>
                <a:ea typeface="Kigelia" panose="020B0502040204020203" pitchFamily="34" charset="0"/>
                <a:cs typeface="Kigelia" panose="020B0502040204020203" pitchFamily="34" charset="0"/>
              </a:rPr>
              <a:t>is</a:t>
            </a:r>
            <a:r>
              <a:rPr lang="pt-BR" sz="5400" b="1" dirty="0">
                <a:ln>
                  <a:gradFill>
                    <a:gsLst>
                      <a:gs pos="0">
                        <a:srgbClr val="3BCCFF"/>
                      </a:gs>
                      <a:gs pos="100000">
                        <a:schemeClr val="accent5">
                          <a:lumMod val="75000"/>
                        </a:schemeClr>
                      </a:gs>
                    </a:gsLst>
                    <a:lin ang="5400000" scaled="1"/>
                  </a:gradFill>
                </a:ln>
                <a:gradFill flip="none" rotWithShape="1">
                  <a:gsLst>
                    <a:gs pos="53000">
                      <a:srgbClr val="4459F2"/>
                    </a:gs>
                    <a:gs pos="100000">
                      <a:schemeClr val="bg1"/>
                    </a:gs>
                    <a:gs pos="0">
                      <a:schemeClr val="bg1"/>
                    </a:gs>
                  </a:gsLst>
                  <a:lin ang="2700000" scaled="1"/>
                  <a:tileRect/>
                </a:gradFill>
                <a:effectLst>
                  <a:outerShdw blurRad="50800" dist="38100" dir="2700000" algn="tl" rotWithShape="0">
                    <a:prstClr val="black">
                      <a:alpha val="40000"/>
                    </a:prstClr>
                  </a:outerShdw>
                </a:effectLst>
                <a:latin typeface="HeyMagnolia" panose="02000507000000020004" pitchFamily="2" charset="0"/>
                <a:ea typeface="Kigelia" panose="020B0502040204020203" pitchFamily="34" charset="0"/>
                <a:cs typeface="Kigelia" panose="020B0502040204020203" pitchFamily="34" charset="0"/>
              </a:rPr>
              <a:t> in </a:t>
            </a:r>
            <a:r>
              <a:rPr lang="pt-BR" sz="5400" b="1" dirty="0" err="1">
                <a:ln>
                  <a:gradFill>
                    <a:gsLst>
                      <a:gs pos="0">
                        <a:srgbClr val="3BCCFF"/>
                      </a:gs>
                      <a:gs pos="100000">
                        <a:schemeClr val="accent5">
                          <a:lumMod val="75000"/>
                        </a:schemeClr>
                      </a:gs>
                    </a:gsLst>
                    <a:lin ang="5400000" scaled="1"/>
                  </a:gradFill>
                </a:ln>
                <a:gradFill flip="none" rotWithShape="1">
                  <a:gsLst>
                    <a:gs pos="53000">
                      <a:srgbClr val="4459F2"/>
                    </a:gs>
                    <a:gs pos="100000">
                      <a:schemeClr val="bg1"/>
                    </a:gs>
                    <a:gs pos="0">
                      <a:schemeClr val="bg1"/>
                    </a:gs>
                  </a:gsLst>
                  <a:lin ang="2700000" scaled="1"/>
                  <a:tileRect/>
                </a:gradFill>
                <a:effectLst>
                  <a:outerShdw blurRad="50800" dist="38100" dir="2700000" algn="tl" rotWithShape="0">
                    <a:prstClr val="black">
                      <a:alpha val="40000"/>
                    </a:prstClr>
                  </a:outerShdw>
                </a:effectLst>
                <a:latin typeface="HeyMagnolia" panose="02000507000000020004" pitchFamily="2" charset="0"/>
                <a:ea typeface="Kigelia" panose="020B0502040204020203" pitchFamily="34" charset="0"/>
                <a:cs typeface="Kigelia" panose="020B0502040204020203" pitchFamily="34" charset="0"/>
              </a:rPr>
              <a:t>her</a:t>
            </a:r>
            <a:r>
              <a:rPr lang="pt-BR" sz="5400" b="1" dirty="0">
                <a:ln>
                  <a:gradFill>
                    <a:gsLst>
                      <a:gs pos="0">
                        <a:srgbClr val="3BCCFF"/>
                      </a:gs>
                      <a:gs pos="100000">
                        <a:schemeClr val="accent5">
                          <a:lumMod val="75000"/>
                        </a:schemeClr>
                      </a:gs>
                    </a:gsLst>
                    <a:lin ang="5400000" scaled="1"/>
                  </a:gradFill>
                </a:ln>
                <a:gradFill flip="none" rotWithShape="1">
                  <a:gsLst>
                    <a:gs pos="53000">
                      <a:srgbClr val="4459F2"/>
                    </a:gs>
                    <a:gs pos="100000">
                      <a:schemeClr val="bg1"/>
                    </a:gs>
                    <a:gs pos="0">
                      <a:schemeClr val="bg1"/>
                    </a:gs>
                  </a:gsLst>
                  <a:lin ang="2700000" scaled="1"/>
                  <a:tileRect/>
                </a:gradFill>
                <a:effectLst>
                  <a:outerShdw blurRad="50800" dist="38100" dir="2700000" algn="tl" rotWithShape="0">
                    <a:prstClr val="black">
                      <a:alpha val="40000"/>
                    </a:prstClr>
                  </a:outerShdw>
                </a:effectLst>
                <a:latin typeface="HeyMagnolia" panose="02000507000000020004" pitchFamily="2" charset="0"/>
                <a:ea typeface="Kigelia" panose="020B0502040204020203" pitchFamily="34" charset="0"/>
                <a:cs typeface="Kigelia" panose="020B0502040204020203" pitchFamily="34" charset="0"/>
              </a:rPr>
              <a:t> 30ies</a:t>
            </a:r>
          </a:p>
        </p:txBody>
      </p:sp>
      <p:sp>
        <p:nvSpPr>
          <p:cNvPr id="12" name="TextBox 11">
            <a:extLst>
              <a:ext uri="{FF2B5EF4-FFF2-40B4-BE49-F238E27FC236}">
                <a16:creationId xmlns:a16="http://schemas.microsoft.com/office/drawing/2014/main" id="{D5A891B6-AB88-EB71-A566-AE6211A86E21}"/>
              </a:ext>
            </a:extLst>
          </p:cNvPr>
          <p:cNvSpPr txBox="1"/>
          <p:nvPr/>
        </p:nvSpPr>
        <p:spPr>
          <a:xfrm>
            <a:off x="1061986" y="3835951"/>
            <a:ext cx="3391384" cy="1477328"/>
          </a:xfrm>
          <a:prstGeom prst="rect">
            <a:avLst/>
          </a:prstGeom>
          <a:noFill/>
        </p:spPr>
        <p:txBody>
          <a:bodyPr wrap="square">
            <a:spAutoFit/>
          </a:bodyPr>
          <a:lstStyle/>
          <a:p>
            <a:r>
              <a:rPr lang="en-US" b="1" i="0" dirty="0">
                <a:solidFill>
                  <a:schemeClr val="bg1"/>
                </a:solidFill>
                <a:effectLst/>
                <a:latin typeface="Calibri" panose="020F0502020204030204" pitchFamily="34" charset="0"/>
                <a:cs typeface="Calibri" panose="020F0502020204030204" pitchFamily="34" charset="0"/>
              </a:rPr>
              <a:t>Not only in the Spiritist literature but in my research as well, we have seen hundred loved ones that die with a certain age but will appear younger and healthy.</a:t>
            </a:r>
            <a:endParaRPr lang="en-US" dirty="0"/>
          </a:p>
        </p:txBody>
      </p:sp>
    </p:spTree>
    <p:extLst>
      <p:ext uri="{BB962C8B-B14F-4D97-AF65-F5344CB8AC3E}">
        <p14:creationId xmlns:p14="http://schemas.microsoft.com/office/powerpoint/2010/main" val="3661070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TotalTime>
  <Words>931</Words>
  <Application>Microsoft Office PowerPoint</Application>
  <PresentationFormat>Widescreen</PresentationFormat>
  <Paragraphs>51</Paragraphs>
  <Slides>18</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adelia</vt:lpstr>
      <vt:lpstr>Aptos</vt:lpstr>
      <vt:lpstr>Aptos Display</vt:lpstr>
      <vt:lpstr>Arial</vt:lpstr>
      <vt:lpstr>Calibri</vt:lpstr>
      <vt:lpstr>HeyMagnolia</vt:lpstr>
      <vt:lpstr>Kigelia</vt:lpstr>
      <vt:lpstr>Times New Roman</vt:lpstr>
      <vt:lpstr>UICTFontTextStyleBody</vt:lpstr>
      <vt:lpstr>Office Theme</vt:lpstr>
      <vt:lpstr>PowerPoint Presentation</vt:lpstr>
      <vt:lpstr>Case 1</vt:lpstr>
      <vt:lpstr>PowerPoint Presentation</vt:lpstr>
      <vt:lpstr>PowerPoint Presentation</vt:lpstr>
      <vt:lpstr>PowerPoint Presentation</vt:lpstr>
      <vt:lpstr>Case 2</vt:lpstr>
      <vt:lpstr>PowerPoint Presentation</vt:lpstr>
      <vt:lpstr>PowerPoint Presentation</vt:lpstr>
      <vt:lpstr>PowerPoint Presentation</vt:lpstr>
      <vt:lpstr>PowerPoint Presentation</vt:lpstr>
      <vt:lpstr>Case 3</vt:lpstr>
      <vt:lpstr>PowerPoint Presentation</vt:lpstr>
      <vt:lpstr>PowerPoint Presentation</vt:lpstr>
      <vt:lpstr>PowerPoint Presentation</vt:lpstr>
      <vt:lpstr>Case 4</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Sonia Rinaldi</dc:creator>
  <cp:lastModifiedBy>Sonia Rinaldi</cp:lastModifiedBy>
  <cp:revision>2</cp:revision>
  <dcterms:created xsi:type="dcterms:W3CDTF">2024-01-21T18:34:16Z</dcterms:created>
  <dcterms:modified xsi:type="dcterms:W3CDTF">2024-01-21T18:41:09Z</dcterms:modified>
</cp:coreProperties>
</file>